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0" r:id="rId1"/>
    <p:sldMasterId id="2147483681" r:id="rId2"/>
  </p:sldMasterIdLst>
  <p:notesMasterIdLst>
    <p:notesMasterId r:id="rId70"/>
  </p:notesMasterIdLst>
  <p:sldIdLst>
    <p:sldId id="256" r:id="rId3"/>
    <p:sldId id="257" r:id="rId4"/>
    <p:sldId id="347" r:id="rId5"/>
    <p:sldId id="312" r:id="rId6"/>
    <p:sldId id="313" r:id="rId7"/>
    <p:sldId id="349" r:id="rId8"/>
    <p:sldId id="314" r:id="rId9"/>
    <p:sldId id="259" r:id="rId10"/>
    <p:sldId id="350" r:id="rId11"/>
    <p:sldId id="351" r:id="rId12"/>
    <p:sldId id="352" r:id="rId13"/>
    <p:sldId id="315" r:id="rId14"/>
    <p:sldId id="353" r:id="rId15"/>
    <p:sldId id="354" r:id="rId16"/>
    <p:sldId id="316" r:id="rId17"/>
    <p:sldId id="317" r:id="rId18"/>
    <p:sldId id="318" r:id="rId19"/>
    <p:sldId id="319" r:id="rId20"/>
    <p:sldId id="320" r:id="rId21"/>
    <p:sldId id="321" r:id="rId22"/>
    <p:sldId id="322" r:id="rId23"/>
    <p:sldId id="323" r:id="rId24"/>
    <p:sldId id="324" r:id="rId25"/>
    <p:sldId id="325" r:id="rId26"/>
    <p:sldId id="355" r:id="rId27"/>
    <p:sldId id="326" r:id="rId28"/>
    <p:sldId id="327" r:id="rId29"/>
    <p:sldId id="328" r:id="rId30"/>
    <p:sldId id="329" r:id="rId31"/>
    <p:sldId id="330" r:id="rId32"/>
    <p:sldId id="331" r:id="rId33"/>
    <p:sldId id="333" r:id="rId34"/>
    <p:sldId id="348" r:id="rId35"/>
    <p:sldId id="334" r:id="rId36"/>
    <p:sldId id="335" r:id="rId37"/>
    <p:sldId id="336" r:id="rId38"/>
    <p:sldId id="337" r:id="rId39"/>
    <p:sldId id="338" r:id="rId40"/>
    <p:sldId id="339" r:id="rId41"/>
    <p:sldId id="356" r:id="rId42"/>
    <p:sldId id="357" r:id="rId43"/>
    <p:sldId id="340" r:id="rId44"/>
    <p:sldId id="358" r:id="rId45"/>
    <p:sldId id="359" r:id="rId46"/>
    <p:sldId id="360" r:id="rId47"/>
    <p:sldId id="341" r:id="rId48"/>
    <p:sldId id="342" r:id="rId49"/>
    <p:sldId id="343" r:id="rId50"/>
    <p:sldId id="344" r:id="rId51"/>
    <p:sldId id="345" r:id="rId52"/>
    <p:sldId id="361" r:id="rId53"/>
    <p:sldId id="362" r:id="rId54"/>
    <p:sldId id="363" r:id="rId55"/>
    <p:sldId id="364" r:id="rId56"/>
    <p:sldId id="365" r:id="rId57"/>
    <p:sldId id="366" r:id="rId58"/>
    <p:sldId id="367" r:id="rId59"/>
    <p:sldId id="368" r:id="rId60"/>
    <p:sldId id="369" r:id="rId61"/>
    <p:sldId id="370" r:id="rId62"/>
    <p:sldId id="346" r:id="rId63"/>
    <p:sldId id="371" r:id="rId64"/>
    <p:sldId id="372" r:id="rId65"/>
    <p:sldId id="373" r:id="rId66"/>
    <p:sldId id="374" r:id="rId67"/>
    <p:sldId id="284" r:id="rId68"/>
    <p:sldId id="311" r:id="rId6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446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6DFACDE-7116-4E18-8B6F-9C9237D0BBAF}">
  <a:tblStyle styleId="{86DFACDE-7116-4E18-8B6F-9C9237D0BBA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0" d="100"/>
          <a:sy n="150" d="100"/>
        </p:scale>
        <p:origin x="-474" y="114"/>
      </p:cViewPr>
      <p:guideLst>
        <p:guide orient="horz" pos="1620"/>
        <p:guide pos="4464"/>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AB9C21-0A09-4CD3-BEF9-4DCE4567DA3D}"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MY"/>
        </a:p>
      </dgm:t>
    </dgm:pt>
    <dgm:pt modelId="{F70A3141-872C-497D-8A35-ACEC71440F0E}">
      <dgm:prSet phldrT="[Text]"/>
      <dgm:spPr/>
      <dgm:t>
        <a:bodyPr/>
        <a:lstStyle/>
        <a:p>
          <a:r>
            <a:rPr lang="en-MY" dirty="0" smtClean="0"/>
            <a:t>HARTA SEPENCARIAN</a:t>
          </a:r>
          <a:endParaRPr lang="en-MY" dirty="0"/>
        </a:p>
      </dgm:t>
    </dgm:pt>
    <dgm:pt modelId="{83893389-30E9-4A4D-A4A7-50844F7F4DAC}" type="parTrans" cxnId="{DEBF8C88-DEAE-4D55-933A-1E002D98C2F2}">
      <dgm:prSet/>
      <dgm:spPr/>
      <dgm:t>
        <a:bodyPr/>
        <a:lstStyle/>
        <a:p>
          <a:endParaRPr lang="en-MY"/>
        </a:p>
      </dgm:t>
    </dgm:pt>
    <dgm:pt modelId="{EDE32918-9C8B-499A-BF9A-D5F7735725E9}" type="sibTrans" cxnId="{DEBF8C88-DEAE-4D55-933A-1E002D98C2F2}">
      <dgm:prSet/>
      <dgm:spPr/>
      <dgm:t>
        <a:bodyPr/>
        <a:lstStyle/>
        <a:p>
          <a:endParaRPr lang="en-MY"/>
        </a:p>
      </dgm:t>
    </dgm:pt>
    <dgm:pt modelId="{BAA2DA9E-743E-4C26-8BC8-F3F58C908A09}">
      <dgm:prSet phldrT="[Text]"/>
      <dgm:spPr/>
      <dgm:t>
        <a:bodyPr/>
        <a:lstStyle/>
        <a:p>
          <a:pPr rtl="0"/>
          <a:r>
            <a:rPr lang="en-MY" dirty="0" smtClean="0"/>
            <a:t>DIPEROLEHI SEMASA PERKAHWINAN</a:t>
          </a:r>
          <a:endParaRPr lang="en-MY" dirty="0"/>
        </a:p>
      </dgm:t>
    </dgm:pt>
    <dgm:pt modelId="{C21989F3-24D8-4CC6-8BED-BAEA884AC142}" type="parTrans" cxnId="{5EDEEC81-FAB4-4BE0-8FFE-28A6EFBDCC0F}">
      <dgm:prSet/>
      <dgm:spPr/>
      <dgm:t>
        <a:bodyPr/>
        <a:lstStyle/>
        <a:p>
          <a:endParaRPr lang="en-MY"/>
        </a:p>
      </dgm:t>
    </dgm:pt>
    <dgm:pt modelId="{0DAB2802-86CE-4157-AF61-D01325EF1CBE}" type="sibTrans" cxnId="{5EDEEC81-FAB4-4BE0-8FFE-28A6EFBDCC0F}">
      <dgm:prSet/>
      <dgm:spPr/>
      <dgm:t>
        <a:bodyPr/>
        <a:lstStyle/>
        <a:p>
          <a:endParaRPr lang="en-MY"/>
        </a:p>
      </dgm:t>
    </dgm:pt>
    <dgm:pt modelId="{DA6018DB-6BBB-4188-B366-8AF2BE08448F}">
      <dgm:prSet phldrT="[Text]"/>
      <dgm:spPr/>
      <dgm:t>
        <a:bodyPr/>
        <a:lstStyle/>
        <a:p>
          <a:r>
            <a:rPr lang="en-MY" dirty="0" smtClean="0"/>
            <a:t>DIKEMBANGKAN / DIMAJUKAN SEMASA PERKAHWINAN</a:t>
          </a:r>
          <a:endParaRPr lang="en-MY" dirty="0"/>
        </a:p>
      </dgm:t>
    </dgm:pt>
    <dgm:pt modelId="{02F125A9-030D-4DB5-AE65-A197FEBEA901}" type="parTrans" cxnId="{65044613-8E7F-4FEB-914B-2F99D0613378}">
      <dgm:prSet/>
      <dgm:spPr/>
      <dgm:t>
        <a:bodyPr/>
        <a:lstStyle/>
        <a:p>
          <a:endParaRPr lang="en-MY"/>
        </a:p>
      </dgm:t>
    </dgm:pt>
    <dgm:pt modelId="{C26A4182-AFF1-4D41-B6CA-1FECAED4C80F}" type="sibTrans" cxnId="{65044613-8E7F-4FEB-914B-2F99D0613378}">
      <dgm:prSet/>
      <dgm:spPr/>
      <dgm:t>
        <a:bodyPr/>
        <a:lstStyle/>
        <a:p>
          <a:endParaRPr lang="en-MY"/>
        </a:p>
      </dgm:t>
    </dgm:pt>
    <dgm:pt modelId="{28AD1C55-9892-4168-B743-83FEA3873151}">
      <dgm:prSet phldrT="[Text]"/>
      <dgm:spPr/>
      <dgm:t>
        <a:bodyPr/>
        <a:lstStyle/>
        <a:p>
          <a:pPr rtl="0"/>
          <a:r>
            <a:rPr lang="en-MY" dirty="0" smtClean="0"/>
            <a:t>HASIL TUNGGAL / HASIL BERSAMA PIHAK-PIHAK</a:t>
          </a:r>
          <a:endParaRPr lang="en-MY" dirty="0"/>
        </a:p>
      </dgm:t>
    </dgm:pt>
    <dgm:pt modelId="{DD61AB7B-9369-49C9-BB1A-7EB9473B3E37}" type="parTrans" cxnId="{6BDB3F9D-8E3C-4162-923F-5AA0B2B78362}">
      <dgm:prSet/>
      <dgm:spPr/>
      <dgm:t>
        <a:bodyPr/>
        <a:lstStyle/>
        <a:p>
          <a:endParaRPr lang="en-MY"/>
        </a:p>
      </dgm:t>
    </dgm:pt>
    <dgm:pt modelId="{76FFD67D-0465-4EA8-AAD6-3A53D03CF980}" type="sibTrans" cxnId="{6BDB3F9D-8E3C-4162-923F-5AA0B2B78362}">
      <dgm:prSet/>
      <dgm:spPr/>
      <dgm:t>
        <a:bodyPr/>
        <a:lstStyle/>
        <a:p>
          <a:endParaRPr lang="en-MY"/>
        </a:p>
      </dgm:t>
    </dgm:pt>
    <dgm:pt modelId="{867A61A0-C1C0-4EE9-9EA1-3A274E330259}" type="pres">
      <dgm:prSet presAssocID="{BEAB9C21-0A09-4CD3-BEF9-4DCE4567DA3D}" presName="hierChild1" presStyleCnt="0">
        <dgm:presLayoutVars>
          <dgm:orgChart val="1"/>
          <dgm:chPref val="1"/>
          <dgm:dir/>
          <dgm:animOne val="branch"/>
          <dgm:animLvl val="lvl"/>
          <dgm:resizeHandles/>
        </dgm:presLayoutVars>
      </dgm:prSet>
      <dgm:spPr/>
      <dgm:t>
        <a:bodyPr/>
        <a:lstStyle/>
        <a:p>
          <a:endParaRPr lang="en-MY"/>
        </a:p>
      </dgm:t>
    </dgm:pt>
    <dgm:pt modelId="{618B49B4-4E70-4CCC-A0A9-1347FC754884}" type="pres">
      <dgm:prSet presAssocID="{F70A3141-872C-497D-8A35-ACEC71440F0E}" presName="hierRoot1" presStyleCnt="0">
        <dgm:presLayoutVars>
          <dgm:hierBranch val="init"/>
        </dgm:presLayoutVars>
      </dgm:prSet>
      <dgm:spPr/>
    </dgm:pt>
    <dgm:pt modelId="{7C4335BB-E381-4025-98EB-19DA21DED2B2}" type="pres">
      <dgm:prSet presAssocID="{F70A3141-872C-497D-8A35-ACEC71440F0E}" presName="rootComposite1" presStyleCnt="0"/>
      <dgm:spPr/>
    </dgm:pt>
    <dgm:pt modelId="{7EDA825A-423C-4AA8-8168-27C8825FFA9E}" type="pres">
      <dgm:prSet presAssocID="{F70A3141-872C-497D-8A35-ACEC71440F0E}" presName="rootText1" presStyleLbl="node0" presStyleIdx="0" presStyleCnt="1">
        <dgm:presLayoutVars>
          <dgm:chPref val="3"/>
        </dgm:presLayoutVars>
      </dgm:prSet>
      <dgm:spPr/>
      <dgm:t>
        <a:bodyPr/>
        <a:lstStyle/>
        <a:p>
          <a:endParaRPr lang="en-MY"/>
        </a:p>
      </dgm:t>
    </dgm:pt>
    <dgm:pt modelId="{D138163A-E6F7-4B8F-ADEF-82BC22F96A98}" type="pres">
      <dgm:prSet presAssocID="{F70A3141-872C-497D-8A35-ACEC71440F0E}" presName="rootConnector1" presStyleLbl="node1" presStyleIdx="0" presStyleCnt="0"/>
      <dgm:spPr/>
      <dgm:t>
        <a:bodyPr/>
        <a:lstStyle/>
        <a:p>
          <a:endParaRPr lang="en-MY"/>
        </a:p>
      </dgm:t>
    </dgm:pt>
    <dgm:pt modelId="{F0BF20C0-02B7-4758-8C74-1BCA3E84D853}" type="pres">
      <dgm:prSet presAssocID="{F70A3141-872C-497D-8A35-ACEC71440F0E}" presName="hierChild2" presStyleCnt="0"/>
      <dgm:spPr/>
    </dgm:pt>
    <dgm:pt modelId="{F74228B3-3BC7-4233-83FA-0585F221F214}" type="pres">
      <dgm:prSet presAssocID="{C21989F3-24D8-4CC6-8BED-BAEA884AC142}" presName="Name37" presStyleLbl="parChTrans1D2" presStyleIdx="0" presStyleCnt="3"/>
      <dgm:spPr/>
      <dgm:t>
        <a:bodyPr/>
        <a:lstStyle/>
        <a:p>
          <a:endParaRPr lang="en-MY"/>
        </a:p>
      </dgm:t>
    </dgm:pt>
    <dgm:pt modelId="{89FA5BAD-AC44-474E-85B8-77DFBADF3A7A}" type="pres">
      <dgm:prSet presAssocID="{BAA2DA9E-743E-4C26-8BC8-F3F58C908A09}" presName="hierRoot2" presStyleCnt="0">
        <dgm:presLayoutVars>
          <dgm:hierBranch val="init"/>
        </dgm:presLayoutVars>
      </dgm:prSet>
      <dgm:spPr/>
    </dgm:pt>
    <dgm:pt modelId="{30453B18-B7DD-428A-B8B8-2043D1E1050C}" type="pres">
      <dgm:prSet presAssocID="{BAA2DA9E-743E-4C26-8BC8-F3F58C908A09}" presName="rootComposite" presStyleCnt="0"/>
      <dgm:spPr/>
    </dgm:pt>
    <dgm:pt modelId="{3318823F-A3D4-49F3-9DD6-4394E6C23EFF}" type="pres">
      <dgm:prSet presAssocID="{BAA2DA9E-743E-4C26-8BC8-F3F58C908A09}" presName="rootText" presStyleLbl="node2" presStyleIdx="0" presStyleCnt="3">
        <dgm:presLayoutVars>
          <dgm:chPref val="3"/>
        </dgm:presLayoutVars>
      </dgm:prSet>
      <dgm:spPr/>
      <dgm:t>
        <a:bodyPr/>
        <a:lstStyle/>
        <a:p>
          <a:endParaRPr lang="en-MY"/>
        </a:p>
      </dgm:t>
    </dgm:pt>
    <dgm:pt modelId="{56F47C6F-4EA9-4A02-965E-9F44BA639F54}" type="pres">
      <dgm:prSet presAssocID="{BAA2DA9E-743E-4C26-8BC8-F3F58C908A09}" presName="rootConnector" presStyleLbl="node2" presStyleIdx="0" presStyleCnt="3"/>
      <dgm:spPr/>
      <dgm:t>
        <a:bodyPr/>
        <a:lstStyle/>
        <a:p>
          <a:endParaRPr lang="en-MY"/>
        </a:p>
      </dgm:t>
    </dgm:pt>
    <dgm:pt modelId="{F5F5F3F7-20C2-4128-A58A-ECC92CCF2A79}" type="pres">
      <dgm:prSet presAssocID="{BAA2DA9E-743E-4C26-8BC8-F3F58C908A09}" presName="hierChild4" presStyleCnt="0"/>
      <dgm:spPr/>
    </dgm:pt>
    <dgm:pt modelId="{71945700-4784-4065-94CD-EBFBB28B9449}" type="pres">
      <dgm:prSet presAssocID="{BAA2DA9E-743E-4C26-8BC8-F3F58C908A09}" presName="hierChild5" presStyleCnt="0"/>
      <dgm:spPr/>
    </dgm:pt>
    <dgm:pt modelId="{4995E066-9E73-4520-AD4E-1A14B25D0ECE}" type="pres">
      <dgm:prSet presAssocID="{02F125A9-030D-4DB5-AE65-A197FEBEA901}" presName="Name37" presStyleLbl="parChTrans1D2" presStyleIdx="1" presStyleCnt="3"/>
      <dgm:spPr/>
      <dgm:t>
        <a:bodyPr/>
        <a:lstStyle/>
        <a:p>
          <a:endParaRPr lang="en-MY"/>
        </a:p>
      </dgm:t>
    </dgm:pt>
    <dgm:pt modelId="{CE130F2E-EEDE-4C4F-A8FB-410ED28E13CD}" type="pres">
      <dgm:prSet presAssocID="{DA6018DB-6BBB-4188-B366-8AF2BE08448F}" presName="hierRoot2" presStyleCnt="0">
        <dgm:presLayoutVars>
          <dgm:hierBranch val="init"/>
        </dgm:presLayoutVars>
      </dgm:prSet>
      <dgm:spPr/>
    </dgm:pt>
    <dgm:pt modelId="{FAD2A070-212D-4620-B5D4-EE34CCE8915D}" type="pres">
      <dgm:prSet presAssocID="{DA6018DB-6BBB-4188-B366-8AF2BE08448F}" presName="rootComposite" presStyleCnt="0"/>
      <dgm:spPr/>
    </dgm:pt>
    <dgm:pt modelId="{15B44BC8-E24E-43D7-B885-DE89F16CCCF7}" type="pres">
      <dgm:prSet presAssocID="{DA6018DB-6BBB-4188-B366-8AF2BE08448F}" presName="rootText" presStyleLbl="node2" presStyleIdx="1" presStyleCnt="3">
        <dgm:presLayoutVars>
          <dgm:chPref val="3"/>
        </dgm:presLayoutVars>
      </dgm:prSet>
      <dgm:spPr/>
      <dgm:t>
        <a:bodyPr/>
        <a:lstStyle/>
        <a:p>
          <a:endParaRPr lang="en-MY"/>
        </a:p>
      </dgm:t>
    </dgm:pt>
    <dgm:pt modelId="{16B82140-BBD9-47FF-BD53-0360F4310825}" type="pres">
      <dgm:prSet presAssocID="{DA6018DB-6BBB-4188-B366-8AF2BE08448F}" presName="rootConnector" presStyleLbl="node2" presStyleIdx="1" presStyleCnt="3"/>
      <dgm:spPr/>
      <dgm:t>
        <a:bodyPr/>
        <a:lstStyle/>
        <a:p>
          <a:endParaRPr lang="en-MY"/>
        </a:p>
      </dgm:t>
    </dgm:pt>
    <dgm:pt modelId="{BF6BE3D1-219C-48A3-8229-F0F673C7A082}" type="pres">
      <dgm:prSet presAssocID="{DA6018DB-6BBB-4188-B366-8AF2BE08448F}" presName="hierChild4" presStyleCnt="0"/>
      <dgm:spPr/>
    </dgm:pt>
    <dgm:pt modelId="{85B79997-ADB8-4F50-AE61-C88C36E29DF2}" type="pres">
      <dgm:prSet presAssocID="{DA6018DB-6BBB-4188-B366-8AF2BE08448F}" presName="hierChild5" presStyleCnt="0"/>
      <dgm:spPr/>
    </dgm:pt>
    <dgm:pt modelId="{CEF0C48D-5081-4DAC-81B8-540D164581AA}" type="pres">
      <dgm:prSet presAssocID="{DD61AB7B-9369-49C9-BB1A-7EB9473B3E37}" presName="Name37" presStyleLbl="parChTrans1D2" presStyleIdx="2" presStyleCnt="3"/>
      <dgm:spPr/>
      <dgm:t>
        <a:bodyPr/>
        <a:lstStyle/>
        <a:p>
          <a:endParaRPr lang="en-MY"/>
        </a:p>
      </dgm:t>
    </dgm:pt>
    <dgm:pt modelId="{51D938E9-7CEE-4A15-8936-88538B4C6097}" type="pres">
      <dgm:prSet presAssocID="{28AD1C55-9892-4168-B743-83FEA3873151}" presName="hierRoot2" presStyleCnt="0">
        <dgm:presLayoutVars>
          <dgm:hierBranch val="init"/>
        </dgm:presLayoutVars>
      </dgm:prSet>
      <dgm:spPr/>
    </dgm:pt>
    <dgm:pt modelId="{0D329CE7-3F94-4CB4-B54C-8EC5E01657FA}" type="pres">
      <dgm:prSet presAssocID="{28AD1C55-9892-4168-B743-83FEA3873151}" presName="rootComposite" presStyleCnt="0"/>
      <dgm:spPr/>
    </dgm:pt>
    <dgm:pt modelId="{A773B9F4-B941-4BAF-813D-492C75326749}" type="pres">
      <dgm:prSet presAssocID="{28AD1C55-9892-4168-B743-83FEA3873151}" presName="rootText" presStyleLbl="node2" presStyleIdx="2" presStyleCnt="3">
        <dgm:presLayoutVars>
          <dgm:chPref val="3"/>
        </dgm:presLayoutVars>
      </dgm:prSet>
      <dgm:spPr/>
      <dgm:t>
        <a:bodyPr/>
        <a:lstStyle/>
        <a:p>
          <a:endParaRPr lang="en-MY"/>
        </a:p>
      </dgm:t>
    </dgm:pt>
    <dgm:pt modelId="{D094CC94-78F0-459F-B0D4-74283B653D39}" type="pres">
      <dgm:prSet presAssocID="{28AD1C55-9892-4168-B743-83FEA3873151}" presName="rootConnector" presStyleLbl="node2" presStyleIdx="2" presStyleCnt="3"/>
      <dgm:spPr/>
      <dgm:t>
        <a:bodyPr/>
        <a:lstStyle/>
        <a:p>
          <a:endParaRPr lang="en-MY"/>
        </a:p>
      </dgm:t>
    </dgm:pt>
    <dgm:pt modelId="{91E4A41E-9766-449D-9BD1-5F05739B36D1}" type="pres">
      <dgm:prSet presAssocID="{28AD1C55-9892-4168-B743-83FEA3873151}" presName="hierChild4" presStyleCnt="0"/>
      <dgm:spPr/>
    </dgm:pt>
    <dgm:pt modelId="{164FA8D1-60A5-4DAD-946A-6155AA581FB3}" type="pres">
      <dgm:prSet presAssocID="{28AD1C55-9892-4168-B743-83FEA3873151}" presName="hierChild5" presStyleCnt="0"/>
      <dgm:spPr/>
    </dgm:pt>
    <dgm:pt modelId="{BE749146-C74D-4502-B6C8-309CCF106FB3}" type="pres">
      <dgm:prSet presAssocID="{F70A3141-872C-497D-8A35-ACEC71440F0E}" presName="hierChild3" presStyleCnt="0"/>
      <dgm:spPr/>
    </dgm:pt>
  </dgm:ptLst>
  <dgm:cxnLst>
    <dgm:cxn modelId="{205F759B-F582-43F1-ABD4-8DA2F7CC1A3E}" type="presOf" srcId="{BEAB9C21-0A09-4CD3-BEF9-4DCE4567DA3D}" destId="{867A61A0-C1C0-4EE9-9EA1-3A274E330259}" srcOrd="0" destOrd="0" presId="urn:microsoft.com/office/officeart/2005/8/layout/orgChart1"/>
    <dgm:cxn modelId="{D98CF4CE-1778-44AA-A898-0F801FC63FF2}" type="presOf" srcId="{02F125A9-030D-4DB5-AE65-A197FEBEA901}" destId="{4995E066-9E73-4520-AD4E-1A14B25D0ECE}" srcOrd="0" destOrd="0" presId="urn:microsoft.com/office/officeart/2005/8/layout/orgChart1"/>
    <dgm:cxn modelId="{DEBF8C88-DEAE-4D55-933A-1E002D98C2F2}" srcId="{BEAB9C21-0A09-4CD3-BEF9-4DCE4567DA3D}" destId="{F70A3141-872C-497D-8A35-ACEC71440F0E}" srcOrd="0" destOrd="0" parTransId="{83893389-30E9-4A4D-A4A7-50844F7F4DAC}" sibTransId="{EDE32918-9C8B-499A-BF9A-D5F7735725E9}"/>
    <dgm:cxn modelId="{6BDB3F9D-8E3C-4162-923F-5AA0B2B78362}" srcId="{F70A3141-872C-497D-8A35-ACEC71440F0E}" destId="{28AD1C55-9892-4168-B743-83FEA3873151}" srcOrd="2" destOrd="0" parTransId="{DD61AB7B-9369-49C9-BB1A-7EB9473B3E37}" sibTransId="{76FFD67D-0465-4EA8-AAD6-3A53D03CF980}"/>
    <dgm:cxn modelId="{5EDEEC81-FAB4-4BE0-8FFE-28A6EFBDCC0F}" srcId="{F70A3141-872C-497D-8A35-ACEC71440F0E}" destId="{BAA2DA9E-743E-4C26-8BC8-F3F58C908A09}" srcOrd="0" destOrd="0" parTransId="{C21989F3-24D8-4CC6-8BED-BAEA884AC142}" sibTransId="{0DAB2802-86CE-4157-AF61-D01325EF1CBE}"/>
    <dgm:cxn modelId="{C2FCE369-4F32-46FE-B668-56D928E679AC}" type="presOf" srcId="{F70A3141-872C-497D-8A35-ACEC71440F0E}" destId="{7EDA825A-423C-4AA8-8168-27C8825FFA9E}" srcOrd="0" destOrd="0" presId="urn:microsoft.com/office/officeart/2005/8/layout/orgChart1"/>
    <dgm:cxn modelId="{DFC6D73B-8E86-4724-B205-F53B8F77461F}" type="presOf" srcId="{BAA2DA9E-743E-4C26-8BC8-F3F58C908A09}" destId="{3318823F-A3D4-49F3-9DD6-4394E6C23EFF}" srcOrd="0" destOrd="0" presId="urn:microsoft.com/office/officeart/2005/8/layout/orgChart1"/>
    <dgm:cxn modelId="{36D00561-D680-4B94-99A7-D4E06BE69582}" type="presOf" srcId="{DD61AB7B-9369-49C9-BB1A-7EB9473B3E37}" destId="{CEF0C48D-5081-4DAC-81B8-540D164581AA}" srcOrd="0" destOrd="0" presId="urn:microsoft.com/office/officeart/2005/8/layout/orgChart1"/>
    <dgm:cxn modelId="{DB9CA9EA-B3CC-4B96-8AE0-78CAAE826D60}" type="presOf" srcId="{BAA2DA9E-743E-4C26-8BC8-F3F58C908A09}" destId="{56F47C6F-4EA9-4A02-965E-9F44BA639F54}" srcOrd="1" destOrd="0" presId="urn:microsoft.com/office/officeart/2005/8/layout/orgChart1"/>
    <dgm:cxn modelId="{B1CB8723-96DD-40AF-B4AC-41832E60F002}" type="presOf" srcId="{DA6018DB-6BBB-4188-B366-8AF2BE08448F}" destId="{15B44BC8-E24E-43D7-B885-DE89F16CCCF7}" srcOrd="0" destOrd="0" presId="urn:microsoft.com/office/officeart/2005/8/layout/orgChart1"/>
    <dgm:cxn modelId="{C48F7385-1C92-459D-94FA-10F8C40B4D4D}" type="presOf" srcId="{F70A3141-872C-497D-8A35-ACEC71440F0E}" destId="{D138163A-E6F7-4B8F-ADEF-82BC22F96A98}" srcOrd="1" destOrd="0" presId="urn:microsoft.com/office/officeart/2005/8/layout/orgChart1"/>
    <dgm:cxn modelId="{D3FDCF54-0D92-465D-9EA8-4DAF0575594B}" type="presOf" srcId="{28AD1C55-9892-4168-B743-83FEA3873151}" destId="{A773B9F4-B941-4BAF-813D-492C75326749}" srcOrd="0" destOrd="0" presId="urn:microsoft.com/office/officeart/2005/8/layout/orgChart1"/>
    <dgm:cxn modelId="{65044613-8E7F-4FEB-914B-2F99D0613378}" srcId="{F70A3141-872C-497D-8A35-ACEC71440F0E}" destId="{DA6018DB-6BBB-4188-B366-8AF2BE08448F}" srcOrd="1" destOrd="0" parTransId="{02F125A9-030D-4DB5-AE65-A197FEBEA901}" sibTransId="{C26A4182-AFF1-4D41-B6CA-1FECAED4C80F}"/>
    <dgm:cxn modelId="{4966F5E4-52A7-40EF-89AD-8354EDCE8EC2}" type="presOf" srcId="{C21989F3-24D8-4CC6-8BED-BAEA884AC142}" destId="{F74228B3-3BC7-4233-83FA-0585F221F214}" srcOrd="0" destOrd="0" presId="urn:microsoft.com/office/officeart/2005/8/layout/orgChart1"/>
    <dgm:cxn modelId="{64773753-9202-4082-86E6-DDFD1EF057AA}" type="presOf" srcId="{DA6018DB-6BBB-4188-B366-8AF2BE08448F}" destId="{16B82140-BBD9-47FF-BD53-0360F4310825}" srcOrd="1" destOrd="0" presId="urn:microsoft.com/office/officeart/2005/8/layout/orgChart1"/>
    <dgm:cxn modelId="{BDB3FB2D-0F2E-43A6-8BE3-A655B37A19E2}" type="presOf" srcId="{28AD1C55-9892-4168-B743-83FEA3873151}" destId="{D094CC94-78F0-459F-B0D4-74283B653D39}" srcOrd="1" destOrd="0" presId="urn:microsoft.com/office/officeart/2005/8/layout/orgChart1"/>
    <dgm:cxn modelId="{426269C1-C058-4D3C-940B-7A5095D7BAA9}" type="presParOf" srcId="{867A61A0-C1C0-4EE9-9EA1-3A274E330259}" destId="{618B49B4-4E70-4CCC-A0A9-1347FC754884}" srcOrd="0" destOrd="0" presId="urn:microsoft.com/office/officeart/2005/8/layout/orgChart1"/>
    <dgm:cxn modelId="{91557794-06EB-482B-B212-6BC99F70B025}" type="presParOf" srcId="{618B49B4-4E70-4CCC-A0A9-1347FC754884}" destId="{7C4335BB-E381-4025-98EB-19DA21DED2B2}" srcOrd="0" destOrd="0" presId="urn:microsoft.com/office/officeart/2005/8/layout/orgChart1"/>
    <dgm:cxn modelId="{B142105D-F925-4C1D-A22B-FDB2540BA590}" type="presParOf" srcId="{7C4335BB-E381-4025-98EB-19DA21DED2B2}" destId="{7EDA825A-423C-4AA8-8168-27C8825FFA9E}" srcOrd="0" destOrd="0" presId="urn:microsoft.com/office/officeart/2005/8/layout/orgChart1"/>
    <dgm:cxn modelId="{FB7FE37A-B182-48A3-952F-2A7BFC234B99}" type="presParOf" srcId="{7C4335BB-E381-4025-98EB-19DA21DED2B2}" destId="{D138163A-E6F7-4B8F-ADEF-82BC22F96A98}" srcOrd="1" destOrd="0" presId="urn:microsoft.com/office/officeart/2005/8/layout/orgChart1"/>
    <dgm:cxn modelId="{902216DC-BAF2-4BD3-9537-1D344D6C6305}" type="presParOf" srcId="{618B49B4-4E70-4CCC-A0A9-1347FC754884}" destId="{F0BF20C0-02B7-4758-8C74-1BCA3E84D853}" srcOrd="1" destOrd="0" presId="urn:microsoft.com/office/officeart/2005/8/layout/orgChart1"/>
    <dgm:cxn modelId="{537209F2-373B-4302-8884-A542A7D4DD68}" type="presParOf" srcId="{F0BF20C0-02B7-4758-8C74-1BCA3E84D853}" destId="{F74228B3-3BC7-4233-83FA-0585F221F214}" srcOrd="0" destOrd="0" presId="urn:microsoft.com/office/officeart/2005/8/layout/orgChart1"/>
    <dgm:cxn modelId="{4279FBEC-D715-4989-8E7E-FF514ED1A7E0}" type="presParOf" srcId="{F0BF20C0-02B7-4758-8C74-1BCA3E84D853}" destId="{89FA5BAD-AC44-474E-85B8-77DFBADF3A7A}" srcOrd="1" destOrd="0" presId="urn:microsoft.com/office/officeart/2005/8/layout/orgChart1"/>
    <dgm:cxn modelId="{DF426726-E6DC-4CFE-819A-EF2AB6CCD8B6}" type="presParOf" srcId="{89FA5BAD-AC44-474E-85B8-77DFBADF3A7A}" destId="{30453B18-B7DD-428A-B8B8-2043D1E1050C}" srcOrd="0" destOrd="0" presId="urn:microsoft.com/office/officeart/2005/8/layout/orgChart1"/>
    <dgm:cxn modelId="{FBABC1AB-BBDF-49C4-969B-C4A927B59E99}" type="presParOf" srcId="{30453B18-B7DD-428A-B8B8-2043D1E1050C}" destId="{3318823F-A3D4-49F3-9DD6-4394E6C23EFF}" srcOrd="0" destOrd="0" presId="urn:microsoft.com/office/officeart/2005/8/layout/orgChart1"/>
    <dgm:cxn modelId="{7164DCD2-97BC-407D-AF6A-54254BE28B0B}" type="presParOf" srcId="{30453B18-B7DD-428A-B8B8-2043D1E1050C}" destId="{56F47C6F-4EA9-4A02-965E-9F44BA639F54}" srcOrd="1" destOrd="0" presId="urn:microsoft.com/office/officeart/2005/8/layout/orgChart1"/>
    <dgm:cxn modelId="{F8FE5581-4F19-4A9F-BD47-5868666BE72A}" type="presParOf" srcId="{89FA5BAD-AC44-474E-85B8-77DFBADF3A7A}" destId="{F5F5F3F7-20C2-4128-A58A-ECC92CCF2A79}" srcOrd="1" destOrd="0" presId="urn:microsoft.com/office/officeart/2005/8/layout/orgChart1"/>
    <dgm:cxn modelId="{BAA37D07-EC93-4539-9ECE-DDDD9CCED9A6}" type="presParOf" srcId="{89FA5BAD-AC44-474E-85B8-77DFBADF3A7A}" destId="{71945700-4784-4065-94CD-EBFBB28B9449}" srcOrd="2" destOrd="0" presId="urn:microsoft.com/office/officeart/2005/8/layout/orgChart1"/>
    <dgm:cxn modelId="{9E6AC50A-7CB0-434F-ACE3-63AFA93A4949}" type="presParOf" srcId="{F0BF20C0-02B7-4758-8C74-1BCA3E84D853}" destId="{4995E066-9E73-4520-AD4E-1A14B25D0ECE}" srcOrd="2" destOrd="0" presId="urn:microsoft.com/office/officeart/2005/8/layout/orgChart1"/>
    <dgm:cxn modelId="{6CA5CB83-D761-4EF5-A54E-99C4FABFC30A}" type="presParOf" srcId="{F0BF20C0-02B7-4758-8C74-1BCA3E84D853}" destId="{CE130F2E-EEDE-4C4F-A8FB-410ED28E13CD}" srcOrd="3" destOrd="0" presId="urn:microsoft.com/office/officeart/2005/8/layout/orgChart1"/>
    <dgm:cxn modelId="{00EADC4E-8878-40C9-9223-9FCBFEA7ECEB}" type="presParOf" srcId="{CE130F2E-EEDE-4C4F-A8FB-410ED28E13CD}" destId="{FAD2A070-212D-4620-B5D4-EE34CCE8915D}" srcOrd="0" destOrd="0" presId="urn:microsoft.com/office/officeart/2005/8/layout/orgChart1"/>
    <dgm:cxn modelId="{FCCB9886-ED22-45BB-B58F-49E258A1CB0C}" type="presParOf" srcId="{FAD2A070-212D-4620-B5D4-EE34CCE8915D}" destId="{15B44BC8-E24E-43D7-B885-DE89F16CCCF7}" srcOrd="0" destOrd="0" presId="urn:microsoft.com/office/officeart/2005/8/layout/orgChart1"/>
    <dgm:cxn modelId="{043389C9-13B2-49A4-8239-06B38940E020}" type="presParOf" srcId="{FAD2A070-212D-4620-B5D4-EE34CCE8915D}" destId="{16B82140-BBD9-47FF-BD53-0360F4310825}" srcOrd="1" destOrd="0" presId="urn:microsoft.com/office/officeart/2005/8/layout/orgChart1"/>
    <dgm:cxn modelId="{E7D36F28-78DB-4855-B16A-7DB9D1752E21}" type="presParOf" srcId="{CE130F2E-EEDE-4C4F-A8FB-410ED28E13CD}" destId="{BF6BE3D1-219C-48A3-8229-F0F673C7A082}" srcOrd="1" destOrd="0" presId="urn:microsoft.com/office/officeart/2005/8/layout/orgChart1"/>
    <dgm:cxn modelId="{AAA29671-10BB-4026-B31C-F18A3C4A9001}" type="presParOf" srcId="{CE130F2E-EEDE-4C4F-A8FB-410ED28E13CD}" destId="{85B79997-ADB8-4F50-AE61-C88C36E29DF2}" srcOrd="2" destOrd="0" presId="urn:microsoft.com/office/officeart/2005/8/layout/orgChart1"/>
    <dgm:cxn modelId="{7A3C70D6-2124-42E7-BF4C-14194498F411}" type="presParOf" srcId="{F0BF20C0-02B7-4758-8C74-1BCA3E84D853}" destId="{CEF0C48D-5081-4DAC-81B8-540D164581AA}" srcOrd="4" destOrd="0" presId="urn:microsoft.com/office/officeart/2005/8/layout/orgChart1"/>
    <dgm:cxn modelId="{2EC8F77C-E6EB-494B-92FE-1694D3FAABC0}" type="presParOf" srcId="{F0BF20C0-02B7-4758-8C74-1BCA3E84D853}" destId="{51D938E9-7CEE-4A15-8936-88538B4C6097}" srcOrd="5" destOrd="0" presId="urn:microsoft.com/office/officeart/2005/8/layout/orgChart1"/>
    <dgm:cxn modelId="{16B2D5AA-D437-461A-BCDF-CF7202B21EB8}" type="presParOf" srcId="{51D938E9-7CEE-4A15-8936-88538B4C6097}" destId="{0D329CE7-3F94-4CB4-B54C-8EC5E01657FA}" srcOrd="0" destOrd="0" presId="urn:microsoft.com/office/officeart/2005/8/layout/orgChart1"/>
    <dgm:cxn modelId="{7A380619-0FC5-4C7A-91A9-AC19BB3B2144}" type="presParOf" srcId="{0D329CE7-3F94-4CB4-B54C-8EC5E01657FA}" destId="{A773B9F4-B941-4BAF-813D-492C75326749}" srcOrd="0" destOrd="0" presId="urn:microsoft.com/office/officeart/2005/8/layout/orgChart1"/>
    <dgm:cxn modelId="{0C8358CB-7875-4F27-906A-8BEF79049341}" type="presParOf" srcId="{0D329CE7-3F94-4CB4-B54C-8EC5E01657FA}" destId="{D094CC94-78F0-459F-B0D4-74283B653D39}" srcOrd="1" destOrd="0" presId="urn:microsoft.com/office/officeart/2005/8/layout/orgChart1"/>
    <dgm:cxn modelId="{A7CB1CE5-3EF5-497A-8DB8-15CDC6BF0737}" type="presParOf" srcId="{51D938E9-7CEE-4A15-8936-88538B4C6097}" destId="{91E4A41E-9766-449D-9BD1-5F05739B36D1}" srcOrd="1" destOrd="0" presId="urn:microsoft.com/office/officeart/2005/8/layout/orgChart1"/>
    <dgm:cxn modelId="{C29F2DEB-1684-4C4C-810E-60CA360706C2}" type="presParOf" srcId="{51D938E9-7CEE-4A15-8936-88538B4C6097}" destId="{164FA8D1-60A5-4DAD-946A-6155AA581FB3}" srcOrd="2" destOrd="0" presId="urn:microsoft.com/office/officeart/2005/8/layout/orgChart1"/>
    <dgm:cxn modelId="{DD1D7552-001C-4740-9666-65E1925C57D1}" type="presParOf" srcId="{618B49B4-4E70-4CCC-A0A9-1347FC754884}" destId="{BE749146-C74D-4502-B6C8-309CCF106FB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DE96079-4821-4F1F-9F2E-35B3616480D3}" type="doc">
      <dgm:prSet loTypeId="urn:microsoft.com/office/officeart/2008/layout/HorizontalMultiLevelHierarchy" loCatId="hierarchy" qsTypeId="urn:microsoft.com/office/officeart/2005/8/quickstyle/simple1" qsCatId="simple" csTypeId="urn:microsoft.com/office/officeart/2005/8/colors/accent5_1" csCatId="accent5" phldr="1"/>
      <dgm:spPr/>
      <dgm:t>
        <a:bodyPr/>
        <a:lstStyle/>
        <a:p>
          <a:endParaRPr lang="en-MY"/>
        </a:p>
      </dgm:t>
    </dgm:pt>
    <dgm:pt modelId="{8359A889-2032-4CC5-88BA-1442A7AB1041}">
      <dgm:prSet phldrT="[Text]" custT="1"/>
      <dgm:spPr/>
      <dgm:t>
        <a:bodyPr/>
        <a:lstStyle/>
        <a:p>
          <a:r>
            <a:rPr lang="en-US" sz="1600" dirty="0" err="1" smtClean="0"/>
            <a:t>Harta</a:t>
          </a:r>
          <a:r>
            <a:rPr lang="en-US" sz="1600" dirty="0" smtClean="0"/>
            <a:t> </a:t>
          </a:r>
          <a:r>
            <a:rPr lang="en-US" sz="1600" dirty="0" err="1" smtClean="0"/>
            <a:t>Alih</a:t>
          </a:r>
          <a:endParaRPr lang="en-MY" sz="1600" dirty="0"/>
        </a:p>
      </dgm:t>
    </dgm:pt>
    <dgm:pt modelId="{777379A2-BBBE-4A6D-A43B-A1A3170A5C06}" type="parTrans" cxnId="{752FA3E3-34E5-4797-B6BF-E92E8489EA28}">
      <dgm:prSet/>
      <dgm:spPr/>
      <dgm:t>
        <a:bodyPr/>
        <a:lstStyle/>
        <a:p>
          <a:endParaRPr lang="en-MY"/>
        </a:p>
      </dgm:t>
    </dgm:pt>
    <dgm:pt modelId="{C1085E15-2EA8-4E4A-AD19-F3810B220330}" type="sibTrans" cxnId="{752FA3E3-34E5-4797-B6BF-E92E8489EA28}">
      <dgm:prSet/>
      <dgm:spPr/>
      <dgm:t>
        <a:bodyPr/>
        <a:lstStyle/>
        <a:p>
          <a:endParaRPr lang="en-MY"/>
        </a:p>
      </dgm:t>
    </dgm:pt>
    <dgm:pt modelId="{5E21FEEC-8F13-467D-A0F4-4DEA1054C106}">
      <dgm:prSet phldrT="[Text]"/>
      <dgm:spPr/>
      <dgm:t>
        <a:bodyPr/>
        <a:lstStyle/>
        <a:p>
          <a:r>
            <a:rPr lang="en-MY" dirty="0" smtClean="0"/>
            <a:t>KENDERAAN</a:t>
          </a:r>
          <a:endParaRPr lang="en-MY" dirty="0"/>
        </a:p>
      </dgm:t>
    </dgm:pt>
    <dgm:pt modelId="{C94723BF-6B76-4E2D-89F7-98F57CD691AB}" type="parTrans" cxnId="{8B99F96E-A5F5-46D8-A50A-0DC1601256C4}">
      <dgm:prSet/>
      <dgm:spPr/>
      <dgm:t>
        <a:bodyPr/>
        <a:lstStyle/>
        <a:p>
          <a:endParaRPr lang="en-MY"/>
        </a:p>
      </dgm:t>
    </dgm:pt>
    <dgm:pt modelId="{3D600434-DBC3-4CBE-AE50-B4190AC2E4F4}" type="sibTrans" cxnId="{8B99F96E-A5F5-46D8-A50A-0DC1601256C4}">
      <dgm:prSet/>
      <dgm:spPr/>
      <dgm:t>
        <a:bodyPr/>
        <a:lstStyle/>
        <a:p>
          <a:endParaRPr lang="en-MY"/>
        </a:p>
      </dgm:t>
    </dgm:pt>
    <dgm:pt modelId="{079EF961-E1B8-4844-823F-45CE251F3A97}">
      <dgm:prSet phldrT="[Text]"/>
      <dgm:spPr/>
      <dgm:t>
        <a:bodyPr/>
        <a:lstStyle/>
        <a:p>
          <a:r>
            <a:rPr lang="en-MY" dirty="0" smtClean="0"/>
            <a:t>UNIT SAHAM</a:t>
          </a:r>
          <a:endParaRPr lang="en-MY" dirty="0"/>
        </a:p>
      </dgm:t>
    </dgm:pt>
    <dgm:pt modelId="{694BC681-535E-4824-8A7A-9A969F703AB4}" type="parTrans" cxnId="{90EE8645-90B7-4E22-A109-F8B27FCEF081}">
      <dgm:prSet/>
      <dgm:spPr/>
      <dgm:t>
        <a:bodyPr/>
        <a:lstStyle/>
        <a:p>
          <a:endParaRPr lang="en-MY"/>
        </a:p>
      </dgm:t>
    </dgm:pt>
    <dgm:pt modelId="{2EA9C09E-4575-4582-92F9-95A90A57126A}" type="sibTrans" cxnId="{90EE8645-90B7-4E22-A109-F8B27FCEF081}">
      <dgm:prSet/>
      <dgm:spPr/>
      <dgm:t>
        <a:bodyPr/>
        <a:lstStyle/>
        <a:p>
          <a:endParaRPr lang="en-MY"/>
        </a:p>
      </dgm:t>
    </dgm:pt>
    <dgm:pt modelId="{C03D1B56-3D96-4C7E-8751-55270E6FE2C8}">
      <dgm:prSet phldrT="[Text]"/>
      <dgm:spPr/>
      <dgm:t>
        <a:bodyPr/>
        <a:lstStyle/>
        <a:p>
          <a:r>
            <a:rPr lang="en-MY" dirty="0" smtClean="0"/>
            <a:t>BEG-BEG BERJENAMA</a:t>
          </a:r>
          <a:endParaRPr lang="en-MY" dirty="0"/>
        </a:p>
      </dgm:t>
    </dgm:pt>
    <dgm:pt modelId="{786C9635-7E8D-4F59-A70B-98DEFC19D188}" type="parTrans" cxnId="{6E4806D3-51AB-4C96-A664-B935A89C0830}">
      <dgm:prSet/>
      <dgm:spPr/>
      <dgm:t>
        <a:bodyPr/>
        <a:lstStyle/>
        <a:p>
          <a:endParaRPr lang="en-MY"/>
        </a:p>
      </dgm:t>
    </dgm:pt>
    <dgm:pt modelId="{E1C929F8-49E8-42E3-8348-746DA3277556}" type="sibTrans" cxnId="{6E4806D3-51AB-4C96-A664-B935A89C0830}">
      <dgm:prSet/>
      <dgm:spPr/>
      <dgm:t>
        <a:bodyPr/>
        <a:lstStyle/>
        <a:p>
          <a:endParaRPr lang="en-MY"/>
        </a:p>
      </dgm:t>
    </dgm:pt>
    <dgm:pt modelId="{0D38CA4D-5B95-44C1-A823-AE0F6DBC8060}">
      <dgm:prSet phldrT="[Text]"/>
      <dgm:spPr/>
      <dgm:t>
        <a:bodyPr/>
        <a:lstStyle/>
        <a:p>
          <a:r>
            <a:rPr lang="en-MY" dirty="0" smtClean="0"/>
            <a:t>JAM BERJENAMA</a:t>
          </a:r>
          <a:endParaRPr lang="en-MY" dirty="0"/>
        </a:p>
      </dgm:t>
    </dgm:pt>
    <dgm:pt modelId="{8742B74D-A0AD-420B-A9F6-AF2107151879}" type="parTrans" cxnId="{BB89081D-E927-4936-A585-59074C3E1B63}">
      <dgm:prSet/>
      <dgm:spPr/>
      <dgm:t>
        <a:bodyPr/>
        <a:lstStyle/>
        <a:p>
          <a:endParaRPr lang="en-MY"/>
        </a:p>
      </dgm:t>
    </dgm:pt>
    <dgm:pt modelId="{7A8F6E0A-EF61-49CA-95B9-F7937D13948A}" type="sibTrans" cxnId="{BB89081D-E927-4936-A585-59074C3E1B63}">
      <dgm:prSet/>
      <dgm:spPr/>
      <dgm:t>
        <a:bodyPr/>
        <a:lstStyle/>
        <a:p>
          <a:endParaRPr lang="en-MY"/>
        </a:p>
      </dgm:t>
    </dgm:pt>
    <dgm:pt modelId="{46DADE71-C514-4267-BFD8-1237FD05D0AC}">
      <dgm:prSet phldrT="[Text]"/>
      <dgm:spPr/>
      <dgm:t>
        <a:bodyPr/>
        <a:lstStyle/>
        <a:p>
          <a:r>
            <a:rPr lang="en-MY" dirty="0" smtClean="0"/>
            <a:t>KASUT BERJENAMA</a:t>
          </a:r>
          <a:endParaRPr lang="en-MY" dirty="0"/>
        </a:p>
      </dgm:t>
    </dgm:pt>
    <dgm:pt modelId="{87F3B4E8-C08E-4A16-B47C-91BDC2EF618F}" type="parTrans" cxnId="{16F41B09-E446-4330-9DBE-7018A9181430}">
      <dgm:prSet/>
      <dgm:spPr/>
      <dgm:t>
        <a:bodyPr/>
        <a:lstStyle/>
        <a:p>
          <a:endParaRPr lang="en-MY"/>
        </a:p>
      </dgm:t>
    </dgm:pt>
    <dgm:pt modelId="{86B21474-FB74-4734-8EC3-A6E247B96CDD}" type="sibTrans" cxnId="{16F41B09-E446-4330-9DBE-7018A9181430}">
      <dgm:prSet/>
      <dgm:spPr/>
      <dgm:t>
        <a:bodyPr/>
        <a:lstStyle/>
        <a:p>
          <a:endParaRPr lang="en-MY"/>
        </a:p>
      </dgm:t>
    </dgm:pt>
    <dgm:pt modelId="{82BF3EDD-3A52-4BAC-BA53-FA60BF169C1C}">
      <dgm:prSet phldrT="[Text]"/>
      <dgm:spPr/>
      <dgm:t>
        <a:bodyPr/>
        <a:lstStyle/>
        <a:p>
          <a:r>
            <a:rPr lang="en-MY" smtClean="0"/>
            <a:t>PERABOT</a:t>
          </a:r>
          <a:endParaRPr lang="en-MY" dirty="0"/>
        </a:p>
      </dgm:t>
    </dgm:pt>
    <dgm:pt modelId="{B53184EA-8516-41DB-A989-1EF770645148}" type="parTrans" cxnId="{AF8E55FE-D4F2-481B-85FB-5A46813F08F8}">
      <dgm:prSet/>
      <dgm:spPr/>
      <dgm:t>
        <a:bodyPr/>
        <a:lstStyle/>
        <a:p>
          <a:endParaRPr lang="en-MY"/>
        </a:p>
      </dgm:t>
    </dgm:pt>
    <dgm:pt modelId="{2A3B1B69-236F-4558-90F5-F4BDB1B0FCA2}" type="sibTrans" cxnId="{AF8E55FE-D4F2-481B-85FB-5A46813F08F8}">
      <dgm:prSet/>
      <dgm:spPr/>
      <dgm:t>
        <a:bodyPr/>
        <a:lstStyle/>
        <a:p>
          <a:endParaRPr lang="en-MY"/>
        </a:p>
      </dgm:t>
    </dgm:pt>
    <dgm:pt modelId="{8D9225D5-A7DA-4ACA-B81A-061893A1E7E9}" type="pres">
      <dgm:prSet presAssocID="{1DE96079-4821-4F1F-9F2E-35B3616480D3}" presName="Name0" presStyleCnt="0">
        <dgm:presLayoutVars>
          <dgm:chPref val="1"/>
          <dgm:dir/>
          <dgm:animOne val="branch"/>
          <dgm:animLvl val="lvl"/>
          <dgm:resizeHandles val="exact"/>
        </dgm:presLayoutVars>
      </dgm:prSet>
      <dgm:spPr/>
      <dgm:t>
        <a:bodyPr/>
        <a:lstStyle/>
        <a:p>
          <a:endParaRPr lang="en-MY"/>
        </a:p>
      </dgm:t>
    </dgm:pt>
    <dgm:pt modelId="{00B2AA08-C981-45D9-8AB9-8467CEB5C149}" type="pres">
      <dgm:prSet presAssocID="{8359A889-2032-4CC5-88BA-1442A7AB1041}" presName="root1" presStyleCnt="0"/>
      <dgm:spPr/>
    </dgm:pt>
    <dgm:pt modelId="{6E400EF4-BB39-4648-84B8-EA807C529777}" type="pres">
      <dgm:prSet presAssocID="{8359A889-2032-4CC5-88BA-1442A7AB1041}" presName="LevelOneTextNode" presStyleLbl="node0" presStyleIdx="0" presStyleCnt="1">
        <dgm:presLayoutVars>
          <dgm:chPref val="3"/>
        </dgm:presLayoutVars>
      </dgm:prSet>
      <dgm:spPr/>
      <dgm:t>
        <a:bodyPr/>
        <a:lstStyle/>
        <a:p>
          <a:endParaRPr lang="en-MY"/>
        </a:p>
      </dgm:t>
    </dgm:pt>
    <dgm:pt modelId="{0B41283E-5832-48DC-AA18-48F3AAD662BA}" type="pres">
      <dgm:prSet presAssocID="{8359A889-2032-4CC5-88BA-1442A7AB1041}" presName="level2hierChild" presStyleCnt="0"/>
      <dgm:spPr/>
    </dgm:pt>
    <dgm:pt modelId="{BF22322A-92F6-4E2A-8D62-31101F39BBD4}" type="pres">
      <dgm:prSet presAssocID="{C94723BF-6B76-4E2D-89F7-98F57CD691AB}" presName="conn2-1" presStyleLbl="parChTrans1D2" presStyleIdx="0" presStyleCnt="6"/>
      <dgm:spPr/>
      <dgm:t>
        <a:bodyPr/>
        <a:lstStyle/>
        <a:p>
          <a:endParaRPr lang="en-MY"/>
        </a:p>
      </dgm:t>
    </dgm:pt>
    <dgm:pt modelId="{EFF26BBE-BD18-4530-AAEB-184F283D5797}" type="pres">
      <dgm:prSet presAssocID="{C94723BF-6B76-4E2D-89F7-98F57CD691AB}" presName="connTx" presStyleLbl="parChTrans1D2" presStyleIdx="0" presStyleCnt="6"/>
      <dgm:spPr/>
      <dgm:t>
        <a:bodyPr/>
        <a:lstStyle/>
        <a:p>
          <a:endParaRPr lang="en-MY"/>
        </a:p>
      </dgm:t>
    </dgm:pt>
    <dgm:pt modelId="{A7D74036-E834-4764-AA8C-2867BB0F6EAF}" type="pres">
      <dgm:prSet presAssocID="{5E21FEEC-8F13-467D-A0F4-4DEA1054C106}" presName="root2" presStyleCnt="0"/>
      <dgm:spPr/>
    </dgm:pt>
    <dgm:pt modelId="{9519D8A9-95B1-4A96-9928-3A8D3269F392}" type="pres">
      <dgm:prSet presAssocID="{5E21FEEC-8F13-467D-A0F4-4DEA1054C106}" presName="LevelTwoTextNode" presStyleLbl="node2" presStyleIdx="0" presStyleCnt="6">
        <dgm:presLayoutVars>
          <dgm:chPref val="3"/>
        </dgm:presLayoutVars>
      </dgm:prSet>
      <dgm:spPr/>
      <dgm:t>
        <a:bodyPr/>
        <a:lstStyle/>
        <a:p>
          <a:endParaRPr lang="en-MY"/>
        </a:p>
      </dgm:t>
    </dgm:pt>
    <dgm:pt modelId="{F018C841-798B-439B-8D67-7A34FC936FD7}" type="pres">
      <dgm:prSet presAssocID="{5E21FEEC-8F13-467D-A0F4-4DEA1054C106}" presName="level3hierChild" presStyleCnt="0"/>
      <dgm:spPr/>
    </dgm:pt>
    <dgm:pt modelId="{488AD1DE-583C-4029-A21B-490806A7EB2D}" type="pres">
      <dgm:prSet presAssocID="{694BC681-535E-4824-8A7A-9A969F703AB4}" presName="conn2-1" presStyleLbl="parChTrans1D2" presStyleIdx="1" presStyleCnt="6"/>
      <dgm:spPr/>
      <dgm:t>
        <a:bodyPr/>
        <a:lstStyle/>
        <a:p>
          <a:endParaRPr lang="en-MY"/>
        </a:p>
      </dgm:t>
    </dgm:pt>
    <dgm:pt modelId="{88F312D0-E8BD-415E-AFD5-FDB1CCD4E6BD}" type="pres">
      <dgm:prSet presAssocID="{694BC681-535E-4824-8A7A-9A969F703AB4}" presName="connTx" presStyleLbl="parChTrans1D2" presStyleIdx="1" presStyleCnt="6"/>
      <dgm:spPr/>
      <dgm:t>
        <a:bodyPr/>
        <a:lstStyle/>
        <a:p>
          <a:endParaRPr lang="en-MY"/>
        </a:p>
      </dgm:t>
    </dgm:pt>
    <dgm:pt modelId="{5AF91421-B214-4B43-9519-A583A2FBBAF5}" type="pres">
      <dgm:prSet presAssocID="{079EF961-E1B8-4844-823F-45CE251F3A97}" presName="root2" presStyleCnt="0"/>
      <dgm:spPr/>
    </dgm:pt>
    <dgm:pt modelId="{CF86A6B5-932F-4405-8944-20EC9B251459}" type="pres">
      <dgm:prSet presAssocID="{079EF961-E1B8-4844-823F-45CE251F3A97}" presName="LevelTwoTextNode" presStyleLbl="node2" presStyleIdx="1" presStyleCnt="6">
        <dgm:presLayoutVars>
          <dgm:chPref val="3"/>
        </dgm:presLayoutVars>
      </dgm:prSet>
      <dgm:spPr/>
      <dgm:t>
        <a:bodyPr/>
        <a:lstStyle/>
        <a:p>
          <a:endParaRPr lang="en-MY"/>
        </a:p>
      </dgm:t>
    </dgm:pt>
    <dgm:pt modelId="{64C62DB6-8CF1-4D9A-961E-1EB0EFBDAC27}" type="pres">
      <dgm:prSet presAssocID="{079EF961-E1B8-4844-823F-45CE251F3A97}" presName="level3hierChild" presStyleCnt="0"/>
      <dgm:spPr/>
    </dgm:pt>
    <dgm:pt modelId="{71A6FBE5-7375-4593-B4B0-B8F9FCB074B9}" type="pres">
      <dgm:prSet presAssocID="{786C9635-7E8D-4F59-A70B-98DEFC19D188}" presName="conn2-1" presStyleLbl="parChTrans1D2" presStyleIdx="2" presStyleCnt="6"/>
      <dgm:spPr/>
      <dgm:t>
        <a:bodyPr/>
        <a:lstStyle/>
        <a:p>
          <a:endParaRPr lang="en-MY"/>
        </a:p>
      </dgm:t>
    </dgm:pt>
    <dgm:pt modelId="{3E5EB188-71DD-4064-A9CB-DAB294DED044}" type="pres">
      <dgm:prSet presAssocID="{786C9635-7E8D-4F59-A70B-98DEFC19D188}" presName="connTx" presStyleLbl="parChTrans1D2" presStyleIdx="2" presStyleCnt="6"/>
      <dgm:spPr/>
      <dgm:t>
        <a:bodyPr/>
        <a:lstStyle/>
        <a:p>
          <a:endParaRPr lang="en-MY"/>
        </a:p>
      </dgm:t>
    </dgm:pt>
    <dgm:pt modelId="{D54CEA31-C9C1-402F-A555-A410858E1D8D}" type="pres">
      <dgm:prSet presAssocID="{C03D1B56-3D96-4C7E-8751-55270E6FE2C8}" presName="root2" presStyleCnt="0"/>
      <dgm:spPr/>
    </dgm:pt>
    <dgm:pt modelId="{122A3D14-953A-4318-A9EF-0FA8FA82CEB4}" type="pres">
      <dgm:prSet presAssocID="{C03D1B56-3D96-4C7E-8751-55270E6FE2C8}" presName="LevelTwoTextNode" presStyleLbl="node2" presStyleIdx="2" presStyleCnt="6">
        <dgm:presLayoutVars>
          <dgm:chPref val="3"/>
        </dgm:presLayoutVars>
      </dgm:prSet>
      <dgm:spPr/>
      <dgm:t>
        <a:bodyPr/>
        <a:lstStyle/>
        <a:p>
          <a:endParaRPr lang="en-MY"/>
        </a:p>
      </dgm:t>
    </dgm:pt>
    <dgm:pt modelId="{EE788FDD-E26F-4A45-AD33-5502D9EF673B}" type="pres">
      <dgm:prSet presAssocID="{C03D1B56-3D96-4C7E-8751-55270E6FE2C8}" presName="level3hierChild" presStyleCnt="0"/>
      <dgm:spPr/>
    </dgm:pt>
    <dgm:pt modelId="{7CEE5CC4-461A-4037-A0C9-5AD8911F7EC7}" type="pres">
      <dgm:prSet presAssocID="{8742B74D-A0AD-420B-A9F6-AF2107151879}" presName="conn2-1" presStyleLbl="parChTrans1D2" presStyleIdx="3" presStyleCnt="6"/>
      <dgm:spPr/>
      <dgm:t>
        <a:bodyPr/>
        <a:lstStyle/>
        <a:p>
          <a:endParaRPr lang="en-MY"/>
        </a:p>
      </dgm:t>
    </dgm:pt>
    <dgm:pt modelId="{D7A2D9A6-61EB-4B4A-A8A6-3430A7759751}" type="pres">
      <dgm:prSet presAssocID="{8742B74D-A0AD-420B-A9F6-AF2107151879}" presName="connTx" presStyleLbl="parChTrans1D2" presStyleIdx="3" presStyleCnt="6"/>
      <dgm:spPr/>
      <dgm:t>
        <a:bodyPr/>
        <a:lstStyle/>
        <a:p>
          <a:endParaRPr lang="en-MY"/>
        </a:p>
      </dgm:t>
    </dgm:pt>
    <dgm:pt modelId="{0B5FA01E-271A-428A-91DF-D0D630AD6240}" type="pres">
      <dgm:prSet presAssocID="{0D38CA4D-5B95-44C1-A823-AE0F6DBC8060}" presName="root2" presStyleCnt="0"/>
      <dgm:spPr/>
    </dgm:pt>
    <dgm:pt modelId="{DCF032B3-A99B-4449-95FB-E8E2D978BDEF}" type="pres">
      <dgm:prSet presAssocID="{0D38CA4D-5B95-44C1-A823-AE0F6DBC8060}" presName="LevelTwoTextNode" presStyleLbl="node2" presStyleIdx="3" presStyleCnt="6">
        <dgm:presLayoutVars>
          <dgm:chPref val="3"/>
        </dgm:presLayoutVars>
      </dgm:prSet>
      <dgm:spPr/>
      <dgm:t>
        <a:bodyPr/>
        <a:lstStyle/>
        <a:p>
          <a:endParaRPr lang="en-MY"/>
        </a:p>
      </dgm:t>
    </dgm:pt>
    <dgm:pt modelId="{F0115FC7-ED47-4C8A-ADC7-8998AF385236}" type="pres">
      <dgm:prSet presAssocID="{0D38CA4D-5B95-44C1-A823-AE0F6DBC8060}" presName="level3hierChild" presStyleCnt="0"/>
      <dgm:spPr/>
    </dgm:pt>
    <dgm:pt modelId="{D101AAD5-C586-4FDA-96E7-CDDFD66E7E49}" type="pres">
      <dgm:prSet presAssocID="{87F3B4E8-C08E-4A16-B47C-91BDC2EF618F}" presName="conn2-1" presStyleLbl="parChTrans1D2" presStyleIdx="4" presStyleCnt="6"/>
      <dgm:spPr/>
      <dgm:t>
        <a:bodyPr/>
        <a:lstStyle/>
        <a:p>
          <a:endParaRPr lang="en-MY"/>
        </a:p>
      </dgm:t>
    </dgm:pt>
    <dgm:pt modelId="{A96888DD-1E3D-4AB6-8224-1E76D6767D8F}" type="pres">
      <dgm:prSet presAssocID="{87F3B4E8-C08E-4A16-B47C-91BDC2EF618F}" presName="connTx" presStyleLbl="parChTrans1D2" presStyleIdx="4" presStyleCnt="6"/>
      <dgm:spPr/>
      <dgm:t>
        <a:bodyPr/>
        <a:lstStyle/>
        <a:p>
          <a:endParaRPr lang="en-MY"/>
        </a:p>
      </dgm:t>
    </dgm:pt>
    <dgm:pt modelId="{62B7DA32-F479-4F0F-8EE1-41E252AFAF82}" type="pres">
      <dgm:prSet presAssocID="{46DADE71-C514-4267-BFD8-1237FD05D0AC}" presName="root2" presStyleCnt="0"/>
      <dgm:spPr/>
    </dgm:pt>
    <dgm:pt modelId="{437C6CEF-DB4B-447D-B998-B55E3D354FE8}" type="pres">
      <dgm:prSet presAssocID="{46DADE71-C514-4267-BFD8-1237FD05D0AC}" presName="LevelTwoTextNode" presStyleLbl="node2" presStyleIdx="4" presStyleCnt="6">
        <dgm:presLayoutVars>
          <dgm:chPref val="3"/>
        </dgm:presLayoutVars>
      </dgm:prSet>
      <dgm:spPr/>
      <dgm:t>
        <a:bodyPr/>
        <a:lstStyle/>
        <a:p>
          <a:endParaRPr lang="en-MY"/>
        </a:p>
      </dgm:t>
    </dgm:pt>
    <dgm:pt modelId="{605AB6CC-A1EF-4112-AB4A-9F508ADC2446}" type="pres">
      <dgm:prSet presAssocID="{46DADE71-C514-4267-BFD8-1237FD05D0AC}" presName="level3hierChild" presStyleCnt="0"/>
      <dgm:spPr/>
    </dgm:pt>
    <dgm:pt modelId="{06622C67-05B9-4A2A-9EED-FDF636981BCB}" type="pres">
      <dgm:prSet presAssocID="{B53184EA-8516-41DB-A989-1EF770645148}" presName="conn2-1" presStyleLbl="parChTrans1D2" presStyleIdx="5" presStyleCnt="6"/>
      <dgm:spPr/>
      <dgm:t>
        <a:bodyPr/>
        <a:lstStyle/>
        <a:p>
          <a:endParaRPr lang="en-MY"/>
        </a:p>
      </dgm:t>
    </dgm:pt>
    <dgm:pt modelId="{4E8BBD3B-91CC-49C9-BD54-50177C6F6651}" type="pres">
      <dgm:prSet presAssocID="{B53184EA-8516-41DB-A989-1EF770645148}" presName="connTx" presStyleLbl="parChTrans1D2" presStyleIdx="5" presStyleCnt="6"/>
      <dgm:spPr/>
      <dgm:t>
        <a:bodyPr/>
        <a:lstStyle/>
        <a:p>
          <a:endParaRPr lang="en-MY"/>
        </a:p>
      </dgm:t>
    </dgm:pt>
    <dgm:pt modelId="{70715001-3C8C-4471-B434-3191C3742921}" type="pres">
      <dgm:prSet presAssocID="{82BF3EDD-3A52-4BAC-BA53-FA60BF169C1C}" presName="root2" presStyleCnt="0"/>
      <dgm:spPr/>
    </dgm:pt>
    <dgm:pt modelId="{61CCD74D-DBE0-4DFE-93D5-1F8EDEE037B6}" type="pres">
      <dgm:prSet presAssocID="{82BF3EDD-3A52-4BAC-BA53-FA60BF169C1C}" presName="LevelTwoTextNode" presStyleLbl="node2" presStyleIdx="5" presStyleCnt="6">
        <dgm:presLayoutVars>
          <dgm:chPref val="3"/>
        </dgm:presLayoutVars>
      </dgm:prSet>
      <dgm:spPr/>
      <dgm:t>
        <a:bodyPr/>
        <a:lstStyle/>
        <a:p>
          <a:endParaRPr lang="en-MY"/>
        </a:p>
      </dgm:t>
    </dgm:pt>
    <dgm:pt modelId="{9C6E01C4-022F-4912-9E34-362C423DFF4A}" type="pres">
      <dgm:prSet presAssocID="{82BF3EDD-3A52-4BAC-BA53-FA60BF169C1C}" presName="level3hierChild" presStyleCnt="0"/>
      <dgm:spPr/>
    </dgm:pt>
  </dgm:ptLst>
  <dgm:cxnLst>
    <dgm:cxn modelId="{AF8E55FE-D4F2-481B-85FB-5A46813F08F8}" srcId="{8359A889-2032-4CC5-88BA-1442A7AB1041}" destId="{82BF3EDD-3A52-4BAC-BA53-FA60BF169C1C}" srcOrd="5" destOrd="0" parTransId="{B53184EA-8516-41DB-A989-1EF770645148}" sibTransId="{2A3B1B69-236F-4558-90F5-F4BDB1B0FCA2}"/>
    <dgm:cxn modelId="{1672EAB4-C850-4B12-9FA8-E53BC6EA3AA7}" type="presOf" srcId="{8742B74D-A0AD-420B-A9F6-AF2107151879}" destId="{7CEE5CC4-461A-4037-A0C9-5AD8911F7EC7}" srcOrd="0" destOrd="0" presId="urn:microsoft.com/office/officeart/2008/layout/HorizontalMultiLevelHierarchy"/>
    <dgm:cxn modelId="{FE648582-1ECC-433A-96CF-BAD3A7C075B6}" type="presOf" srcId="{1DE96079-4821-4F1F-9F2E-35B3616480D3}" destId="{8D9225D5-A7DA-4ACA-B81A-061893A1E7E9}" srcOrd="0" destOrd="0" presId="urn:microsoft.com/office/officeart/2008/layout/HorizontalMultiLevelHierarchy"/>
    <dgm:cxn modelId="{8DE5AAED-14C9-4163-8749-395D67BBE698}" type="presOf" srcId="{694BC681-535E-4824-8A7A-9A969F703AB4}" destId="{488AD1DE-583C-4029-A21B-490806A7EB2D}" srcOrd="0" destOrd="0" presId="urn:microsoft.com/office/officeart/2008/layout/HorizontalMultiLevelHierarchy"/>
    <dgm:cxn modelId="{DC08A6FE-AC36-4FF4-96F6-8D5D1BF96953}" type="presOf" srcId="{8359A889-2032-4CC5-88BA-1442A7AB1041}" destId="{6E400EF4-BB39-4648-84B8-EA807C529777}" srcOrd="0" destOrd="0" presId="urn:microsoft.com/office/officeart/2008/layout/HorizontalMultiLevelHierarchy"/>
    <dgm:cxn modelId="{BD4D5BAD-5C05-4BBA-A8B7-B9D474D4FAB7}" type="presOf" srcId="{694BC681-535E-4824-8A7A-9A969F703AB4}" destId="{88F312D0-E8BD-415E-AFD5-FDB1CCD4E6BD}" srcOrd="1" destOrd="0" presId="urn:microsoft.com/office/officeart/2008/layout/HorizontalMultiLevelHierarchy"/>
    <dgm:cxn modelId="{F6BB8DD3-D53C-4BDD-B4DE-D4AC61770FF1}" type="presOf" srcId="{B53184EA-8516-41DB-A989-1EF770645148}" destId="{4E8BBD3B-91CC-49C9-BD54-50177C6F6651}" srcOrd="1" destOrd="0" presId="urn:microsoft.com/office/officeart/2008/layout/HorizontalMultiLevelHierarchy"/>
    <dgm:cxn modelId="{7BF005B8-315B-48B8-80AA-2B72750CF742}" type="presOf" srcId="{786C9635-7E8D-4F59-A70B-98DEFC19D188}" destId="{3E5EB188-71DD-4064-A9CB-DAB294DED044}" srcOrd="1" destOrd="0" presId="urn:microsoft.com/office/officeart/2008/layout/HorizontalMultiLevelHierarchy"/>
    <dgm:cxn modelId="{4FE916B7-5177-4006-8031-44B7ABD1A264}" type="presOf" srcId="{C94723BF-6B76-4E2D-89F7-98F57CD691AB}" destId="{EFF26BBE-BD18-4530-AAEB-184F283D5797}" srcOrd="1" destOrd="0" presId="urn:microsoft.com/office/officeart/2008/layout/HorizontalMultiLevelHierarchy"/>
    <dgm:cxn modelId="{20B90BC2-ABC9-4240-A76A-9F23846AF5C2}" type="presOf" srcId="{87F3B4E8-C08E-4A16-B47C-91BDC2EF618F}" destId="{D101AAD5-C586-4FDA-96E7-CDDFD66E7E49}" srcOrd="0" destOrd="0" presId="urn:microsoft.com/office/officeart/2008/layout/HorizontalMultiLevelHierarchy"/>
    <dgm:cxn modelId="{C7F6A991-7DBF-461B-B79B-49E46563894C}" type="presOf" srcId="{87F3B4E8-C08E-4A16-B47C-91BDC2EF618F}" destId="{A96888DD-1E3D-4AB6-8224-1E76D6767D8F}" srcOrd="1" destOrd="0" presId="urn:microsoft.com/office/officeart/2008/layout/HorizontalMultiLevelHierarchy"/>
    <dgm:cxn modelId="{8B99F96E-A5F5-46D8-A50A-0DC1601256C4}" srcId="{8359A889-2032-4CC5-88BA-1442A7AB1041}" destId="{5E21FEEC-8F13-467D-A0F4-4DEA1054C106}" srcOrd="0" destOrd="0" parTransId="{C94723BF-6B76-4E2D-89F7-98F57CD691AB}" sibTransId="{3D600434-DBC3-4CBE-AE50-B4190AC2E4F4}"/>
    <dgm:cxn modelId="{00FAA1A4-B282-4B8E-902E-E024A729A616}" type="presOf" srcId="{C03D1B56-3D96-4C7E-8751-55270E6FE2C8}" destId="{122A3D14-953A-4318-A9EF-0FA8FA82CEB4}" srcOrd="0" destOrd="0" presId="urn:microsoft.com/office/officeart/2008/layout/HorizontalMultiLevelHierarchy"/>
    <dgm:cxn modelId="{4C7F1674-D0E4-47F1-AE0E-63299525F19F}" type="presOf" srcId="{0D38CA4D-5B95-44C1-A823-AE0F6DBC8060}" destId="{DCF032B3-A99B-4449-95FB-E8E2D978BDEF}" srcOrd="0" destOrd="0" presId="urn:microsoft.com/office/officeart/2008/layout/HorizontalMultiLevelHierarchy"/>
    <dgm:cxn modelId="{752FA3E3-34E5-4797-B6BF-E92E8489EA28}" srcId="{1DE96079-4821-4F1F-9F2E-35B3616480D3}" destId="{8359A889-2032-4CC5-88BA-1442A7AB1041}" srcOrd="0" destOrd="0" parTransId="{777379A2-BBBE-4A6D-A43B-A1A3170A5C06}" sibTransId="{C1085E15-2EA8-4E4A-AD19-F3810B220330}"/>
    <dgm:cxn modelId="{49FC37CE-85DA-4F75-A1D8-CE608B197B1F}" type="presOf" srcId="{82BF3EDD-3A52-4BAC-BA53-FA60BF169C1C}" destId="{61CCD74D-DBE0-4DFE-93D5-1F8EDEE037B6}" srcOrd="0" destOrd="0" presId="urn:microsoft.com/office/officeart/2008/layout/HorizontalMultiLevelHierarchy"/>
    <dgm:cxn modelId="{6E4806D3-51AB-4C96-A664-B935A89C0830}" srcId="{8359A889-2032-4CC5-88BA-1442A7AB1041}" destId="{C03D1B56-3D96-4C7E-8751-55270E6FE2C8}" srcOrd="2" destOrd="0" parTransId="{786C9635-7E8D-4F59-A70B-98DEFC19D188}" sibTransId="{E1C929F8-49E8-42E3-8348-746DA3277556}"/>
    <dgm:cxn modelId="{38F412FF-CAEB-4732-9F51-D2851A452BB2}" type="presOf" srcId="{46DADE71-C514-4267-BFD8-1237FD05D0AC}" destId="{437C6CEF-DB4B-447D-B998-B55E3D354FE8}" srcOrd="0" destOrd="0" presId="urn:microsoft.com/office/officeart/2008/layout/HorizontalMultiLevelHierarchy"/>
    <dgm:cxn modelId="{4426EBDB-D5B4-44EE-80F4-1D8B9D94667B}" type="presOf" srcId="{786C9635-7E8D-4F59-A70B-98DEFC19D188}" destId="{71A6FBE5-7375-4593-B4B0-B8F9FCB074B9}" srcOrd="0" destOrd="0" presId="urn:microsoft.com/office/officeart/2008/layout/HorizontalMultiLevelHierarchy"/>
    <dgm:cxn modelId="{3A9FD56B-20BE-4BE6-944F-557C15F7941C}" type="presOf" srcId="{B53184EA-8516-41DB-A989-1EF770645148}" destId="{06622C67-05B9-4A2A-9EED-FDF636981BCB}" srcOrd="0" destOrd="0" presId="urn:microsoft.com/office/officeart/2008/layout/HorizontalMultiLevelHierarchy"/>
    <dgm:cxn modelId="{7B66091D-7BF6-4125-9AF1-3D35E3E72565}" type="presOf" srcId="{079EF961-E1B8-4844-823F-45CE251F3A97}" destId="{CF86A6B5-932F-4405-8944-20EC9B251459}" srcOrd="0" destOrd="0" presId="urn:microsoft.com/office/officeart/2008/layout/HorizontalMultiLevelHierarchy"/>
    <dgm:cxn modelId="{A5FA1573-57C7-4169-918B-B99DF0375504}" type="presOf" srcId="{8742B74D-A0AD-420B-A9F6-AF2107151879}" destId="{D7A2D9A6-61EB-4B4A-A8A6-3430A7759751}" srcOrd="1" destOrd="0" presId="urn:microsoft.com/office/officeart/2008/layout/HorizontalMultiLevelHierarchy"/>
    <dgm:cxn modelId="{16F41B09-E446-4330-9DBE-7018A9181430}" srcId="{8359A889-2032-4CC5-88BA-1442A7AB1041}" destId="{46DADE71-C514-4267-BFD8-1237FD05D0AC}" srcOrd="4" destOrd="0" parTransId="{87F3B4E8-C08E-4A16-B47C-91BDC2EF618F}" sibTransId="{86B21474-FB74-4734-8EC3-A6E247B96CDD}"/>
    <dgm:cxn modelId="{BC628E03-0670-498C-BCD6-5C3BACD7658B}" type="presOf" srcId="{5E21FEEC-8F13-467D-A0F4-4DEA1054C106}" destId="{9519D8A9-95B1-4A96-9928-3A8D3269F392}" srcOrd="0" destOrd="0" presId="urn:microsoft.com/office/officeart/2008/layout/HorizontalMultiLevelHierarchy"/>
    <dgm:cxn modelId="{BB89081D-E927-4936-A585-59074C3E1B63}" srcId="{8359A889-2032-4CC5-88BA-1442A7AB1041}" destId="{0D38CA4D-5B95-44C1-A823-AE0F6DBC8060}" srcOrd="3" destOrd="0" parTransId="{8742B74D-A0AD-420B-A9F6-AF2107151879}" sibTransId="{7A8F6E0A-EF61-49CA-95B9-F7937D13948A}"/>
    <dgm:cxn modelId="{90EE8645-90B7-4E22-A109-F8B27FCEF081}" srcId="{8359A889-2032-4CC5-88BA-1442A7AB1041}" destId="{079EF961-E1B8-4844-823F-45CE251F3A97}" srcOrd="1" destOrd="0" parTransId="{694BC681-535E-4824-8A7A-9A969F703AB4}" sibTransId="{2EA9C09E-4575-4582-92F9-95A90A57126A}"/>
    <dgm:cxn modelId="{A8E25146-9125-44A6-A355-986789F48900}" type="presOf" srcId="{C94723BF-6B76-4E2D-89F7-98F57CD691AB}" destId="{BF22322A-92F6-4E2A-8D62-31101F39BBD4}" srcOrd="0" destOrd="0" presId="urn:microsoft.com/office/officeart/2008/layout/HorizontalMultiLevelHierarchy"/>
    <dgm:cxn modelId="{2E5759FA-5AAC-4057-8ACE-E3EF1F147906}" type="presParOf" srcId="{8D9225D5-A7DA-4ACA-B81A-061893A1E7E9}" destId="{00B2AA08-C981-45D9-8AB9-8467CEB5C149}" srcOrd="0" destOrd="0" presId="urn:microsoft.com/office/officeart/2008/layout/HorizontalMultiLevelHierarchy"/>
    <dgm:cxn modelId="{2764829A-E3E5-4E51-A108-A511BC740591}" type="presParOf" srcId="{00B2AA08-C981-45D9-8AB9-8467CEB5C149}" destId="{6E400EF4-BB39-4648-84B8-EA807C529777}" srcOrd="0" destOrd="0" presId="urn:microsoft.com/office/officeart/2008/layout/HorizontalMultiLevelHierarchy"/>
    <dgm:cxn modelId="{B436BE19-257C-4034-9635-2478EC42F126}" type="presParOf" srcId="{00B2AA08-C981-45D9-8AB9-8467CEB5C149}" destId="{0B41283E-5832-48DC-AA18-48F3AAD662BA}" srcOrd="1" destOrd="0" presId="urn:microsoft.com/office/officeart/2008/layout/HorizontalMultiLevelHierarchy"/>
    <dgm:cxn modelId="{C3D12D97-91CA-413C-8257-64657B496E87}" type="presParOf" srcId="{0B41283E-5832-48DC-AA18-48F3AAD662BA}" destId="{BF22322A-92F6-4E2A-8D62-31101F39BBD4}" srcOrd="0" destOrd="0" presId="urn:microsoft.com/office/officeart/2008/layout/HorizontalMultiLevelHierarchy"/>
    <dgm:cxn modelId="{C7D21027-A6BF-4744-9557-1924A9B97DB1}" type="presParOf" srcId="{BF22322A-92F6-4E2A-8D62-31101F39BBD4}" destId="{EFF26BBE-BD18-4530-AAEB-184F283D5797}" srcOrd="0" destOrd="0" presId="urn:microsoft.com/office/officeart/2008/layout/HorizontalMultiLevelHierarchy"/>
    <dgm:cxn modelId="{E890B209-C697-4CA3-83AA-91CF5C37A46C}" type="presParOf" srcId="{0B41283E-5832-48DC-AA18-48F3AAD662BA}" destId="{A7D74036-E834-4764-AA8C-2867BB0F6EAF}" srcOrd="1" destOrd="0" presId="urn:microsoft.com/office/officeart/2008/layout/HorizontalMultiLevelHierarchy"/>
    <dgm:cxn modelId="{2AFDA168-6DE6-43F8-800E-08BF5BC94BF1}" type="presParOf" srcId="{A7D74036-E834-4764-AA8C-2867BB0F6EAF}" destId="{9519D8A9-95B1-4A96-9928-3A8D3269F392}" srcOrd="0" destOrd="0" presId="urn:microsoft.com/office/officeart/2008/layout/HorizontalMultiLevelHierarchy"/>
    <dgm:cxn modelId="{76B6BC11-CB1E-4B54-AFFF-45523206290E}" type="presParOf" srcId="{A7D74036-E834-4764-AA8C-2867BB0F6EAF}" destId="{F018C841-798B-439B-8D67-7A34FC936FD7}" srcOrd="1" destOrd="0" presId="urn:microsoft.com/office/officeart/2008/layout/HorizontalMultiLevelHierarchy"/>
    <dgm:cxn modelId="{56B7F6EE-0662-44E1-AB64-FE75242E33B8}" type="presParOf" srcId="{0B41283E-5832-48DC-AA18-48F3AAD662BA}" destId="{488AD1DE-583C-4029-A21B-490806A7EB2D}" srcOrd="2" destOrd="0" presId="urn:microsoft.com/office/officeart/2008/layout/HorizontalMultiLevelHierarchy"/>
    <dgm:cxn modelId="{E90BFE99-5230-4745-9CD4-264D515B1043}" type="presParOf" srcId="{488AD1DE-583C-4029-A21B-490806A7EB2D}" destId="{88F312D0-E8BD-415E-AFD5-FDB1CCD4E6BD}" srcOrd="0" destOrd="0" presId="urn:microsoft.com/office/officeart/2008/layout/HorizontalMultiLevelHierarchy"/>
    <dgm:cxn modelId="{0B7F37AF-8770-447B-9301-D9C60FD93B33}" type="presParOf" srcId="{0B41283E-5832-48DC-AA18-48F3AAD662BA}" destId="{5AF91421-B214-4B43-9519-A583A2FBBAF5}" srcOrd="3" destOrd="0" presId="urn:microsoft.com/office/officeart/2008/layout/HorizontalMultiLevelHierarchy"/>
    <dgm:cxn modelId="{D962116D-53B4-4276-8B04-5420C58884AE}" type="presParOf" srcId="{5AF91421-B214-4B43-9519-A583A2FBBAF5}" destId="{CF86A6B5-932F-4405-8944-20EC9B251459}" srcOrd="0" destOrd="0" presId="urn:microsoft.com/office/officeart/2008/layout/HorizontalMultiLevelHierarchy"/>
    <dgm:cxn modelId="{D75E7BC4-865A-4B45-A6EC-7D44216559E5}" type="presParOf" srcId="{5AF91421-B214-4B43-9519-A583A2FBBAF5}" destId="{64C62DB6-8CF1-4D9A-961E-1EB0EFBDAC27}" srcOrd="1" destOrd="0" presId="urn:microsoft.com/office/officeart/2008/layout/HorizontalMultiLevelHierarchy"/>
    <dgm:cxn modelId="{2027221F-9145-439B-9CE4-94C68A69A6E9}" type="presParOf" srcId="{0B41283E-5832-48DC-AA18-48F3AAD662BA}" destId="{71A6FBE5-7375-4593-B4B0-B8F9FCB074B9}" srcOrd="4" destOrd="0" presId="urn:microsoft.com/office/officeart/2008/layout/HorizontalMultiLevelHierarchy"/>
    <dgm:cxn modelId="{705F0865-544C-4E2E-938C-7B08E9FAE3FB}" type="presParOf" srcId="{71A6FBE5-7375-4593-B4B0-B8F9FCB074B9}" destId="{3E5EB188-71DD-4064-A9CB-DAB294DED044}" srcOrd="0" destOrd="0" presId="urn:microsoft.com/office/officeart/2008/layout/HorizontalMultiLevelHierarchy"/>
    <dgm:cxn modelId="{4A67F199-8351-43D3-B2A3-50FA471580A3}" type="presParOf" srcId="{0B41283E-5832-48DC-AA18-48F3AAD662BA}" destId="{D54CEA31-C9C1-402F-A555-A410858E1D8D}" srcOrd="5" destOrd="0" presId="urn:microsoft.com/office/officeart/2008/layout/HorizontalMultiLevelHierarchy"/>
    <dgm:cxn modelId="{71966245-AD50-4306-A4F3-581B7531C55C}" type="presParOf" srcId="{D54CEA31-C9C1-402F-A555-A410858E1D8D}" destId="{122A3D14-953A-4318-A9EF-0FA8FA82CEB4}" srcOrd="0" destOrd="0" presId="urn:microsoft.com/office/officeart/2008/layout/HorizontalMultiLevelHierarchy"/>
    <dgm:cxn modelId="{3788A348-DDBB-4D28-AE64-6CC01FF32625}" type="presParOf" srcId="{D54CEA31-C9C1-402F-A555-A410858E1D8D}" destId="{EE788FDD-E26F-4A45-AD33-5502D9EF673B}" srcOrd="1" destOrd="0" presId="urn:microsoft.com/office/officeart/2008/layout/HorizontalMultiLevelHierarchy"/>
    <dgm:cxn modelId="{0E25E6B1-7A64-4702-9805-7291E31AE1A1}" type="presParOf" srcId="{0B41283E-5832-48DC-AA18-48F3AAD662BA}" destId="{7CEE5CC4-461A-4037-A0C9-5AD8911F7EC7}" srcOrd="6" destOrd="0" presId="urn:microsoft.com/office/officeart/2008/layout/HorizontalMultiLevelHierarchy"/>
    <dgm:cxn modelId="{5EB1EECF-FF4B-4668-AE8C-8B2D7E29ECCF}" type="presParOf" srcId="{7CEE5CC4-461A-4037-A0C9-5AD8911F7EC7}" destId="{D7A2D9A6-61EB-4B4A-A8A6-3430A7759751}" srcOrd="0" destOrd="0" presId="urn:microsoft.com/office/officeart/2008/layout/HorizontalMultiLevelHierarchy"/>
    <dgm:cxn modelId="{9BE15AE7-9386-40F7-B8BE-73C7DB5A4670}" type="presParOf" srcId="{0B41283E-5832-48DC-AA18-48F3AAD662BA}" destId="{0B5FA01E-271A-428A-91DF-D0D630AD6240}" srcOrd="7" destOrd="0" presId="urn:microsoft.com/office/officeart/2008/layout/HorizontalMultiLevelHierarchy"/>
    <dgm:cxn modelId="{D400B02B-C140-435C-96B9-0B3B67C062DA}" type="presParOf" srcId="{0B5FA01E-271A-428A-91DF-D0D630AD6240}" destId="{DCF032B3-A99B-4449-95FB-E8E2D978BDEF}" srcOrd="0" destOrd="0" presId="urn:microsoft.com/office/officeart/2008/layout/HorizontalMultiLevelHierarchy"/>
    <dgm:cxn modelId="{FAAF16D2-5DA5-454B-BCAC-5EAEB22A7ECF}" type="presParOf" srcId="{0B5FA01E-271A-428A-91DF-D0D630AD6240}" destId="{F0115FC7-ED47-4C8A-ADC7-8998AF385236}" srcOrd="1" destOrd="0" presId="urn:microsoft.com/office/officeart/2008/layout/HorizontalMultiLevelHierarchy"/>
    <dgm:cxn modelId="{073C6109-9155-4ECA-B41A-A6A94A009CDA}" type="presParOf" srcId="{0B41283E-5832-48DC-AA18-48F3AAD662BA}" destId="{D101AAD5-C586-4FDA-96E7-CDDFD66E7E49}" srcOrd="8" destOrd="0" presId="urn:microsoft.com/office/officeart/2008/layout/HorizontalMultiLevelHierarchy"/>
    <dgm:cxn modelId="{B0EFD6B0-F328-447A-ADF7-ABD306C3C698}" type="presParOf" srcId="{D101AAD5-C586-4FDA-96E7-CDDFD66E7E49}" destId="{A96888DD-1E3D-4AB6-8224-1E76D6767D8F}" srcOrd="0" destOrd="0" presId="urn:microsoft.com/office/officeart/2008/layout/HorizontalMultiLevelHierarchy"/>
    <dgm:cxn modelId="{11A36219-519F-4767-B986-5D481A47B82E}" type="presParOf" srcId="{0B41283E-5832-48DC-AA18-48F3AAD662BA}" destId="{62B7DA32-F479-4F0F-8EE1-41E252AFAF82}" srcOrd="9" destOrd="0" presId="urn:microsoft.com/office/officeart/2008/layout/HorizontalMultiLevelHierarchy"/>
    <dgm:cxn modelId="{2C01932D-1382-41B5-AF96-F8EBBC7EA7A0}" type="presParOf" srcId="{62B7DA32-F479-4F0F-8EE1-41E252AFAF82}" destId="{437C6CEF-DB4B-447D-B998-B55E3D354FE8}" srcOrd="0" destOrd="0" presId="urn:microsoft.com/office/officeart/2008/layout/HorizontalMultiLevelHierarchy"/>
    <dgm:cxn modelId="{5B6D80EC-E9F9-4A0B-91EC-765EBD302112}" type="presParOf" srcId="{62B7DA32-F479-4F0F-8EE1-41E252AFAF82}" destId="{605AB6CC-A1EF-4112-AB4A-9F508ADC2446}" srcOrd="1" destOrd="0" presId="urn:microsoft.com/office/officeart/2008/layout/HorizontalMultiLevelHierarchy"/>
    <dgm:cxn modelId="{F3127E55-09FE-44E9-B1B4-03E848F1E9F0}" type="presParOf" srcId="{0B41283E-5832-48DC-AA18-48F3AAD662BA}" destId="{06622C67-05B9-4A2A-9EED-FDF636981BCB}" srcOrd="10" destOrd="0" presId="urn:microsoft.com/office/officeart/2008/layout/HorizontalMultiLevelHierarchy"/>
    <dgm:cxn modelId="{0E77E376-C06B-4854-AB35-B36EDD2154B6}" type="presParOf" srcId="{06622C67-05B9-4A2A-9EED-FDF636981BCB}" destId="{4E8BBD3B-91CC-49C9-BD54-50177C6F6651}" srcOrd="0" destOrd="0" presId="urn:microsoft.com/office/officeart/2008/layout/HorizontalMultiLevelHierarchy"/>
    <dgm:cxn modelId="{5AF5E711-76AC-461B-8044-3952B5E6F482}" type="presParOf" srcId="{0B41283E-5832-48DC-AA18-48F3AAD662BA}" destId="{70715001-3C8C-4471-B434-3191C3742921}" srcOrd="11" destOrd="0" presId="urn:microsoft.com/office/officeart/2008/layout/HorizontalMultiLevelHierarchy"/>
    <dgm:cxn modelId="{989A26FA-F6AC-45E1-B2BB-3C1A26C3B607}" type="presParOf" srcId="{70715001-3C8C-4471-B434-3191C3742921}" destId="{61CCD74D-DBE0-4DFE-93D5-1F8EDEE037B6}" srcOrd="0" destOrd="0" presId="urn:microsoft.com/office/officeart/2008/layout/HorizontalMultiLevelHierarchy"/>
    <dgm:cxn modelId="{9B667DF9-A3DB-467B-B2FD-ECA680B3F195}" type="presParOf" srcId="{70715001-3C8C-4471-B434-3191C3742921}" destId="{9C6E01C4-022F-4912-9E34-362C423DFF4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F9E015-C5A6-4B1C-98C1-51270CFA8E17}" type="doc">
      <dgm:prSet loTypeId="urn:microsoft.com/office/officeart/2008/layout/HorizontalMultiLevelHierarchy" loCatId="hierarchy" qsTypeId="urn:microsoft.com/office/officeart/2005/8/quickstyle/simple1" qsCatId="simple" csTypeId="urn:microsoft.com/office/officeart/2005/8/colors/accent5_1" csCatId="accent5" phldr="1"/>
      <dgm:spPr/>
      <dgm:t>
        <a:bodyPr/>
        <a:lstStyle/>
        <a:p>
          <a:endParaRPr lang="en-MY"/>
        </a:p>
      </dgm:t>
    </dgm:pt>
    <dgm:pt modelId="{9234D084-FDAC-4F28-A504-EAF2959D5268}">
      <dgm:prSet phldrT="[Text]" custT="1"/>
      <dgm:spPr/>
      <dgm:t>
        <a:bodyPr/>
        <a:lstStyle/>
        <a:p>
          <a:r>
            <a:rPr lang="en-MY" sz="1600" dirty="0" err="1" smtClean="0"/>
            <a:t>Harta</a:t>
          </a:r>
          <a:r>
            <a:rPr lang="en-MY" sz="1600" dirty="0" smtClean="0"/>
            <a:t> </a:t>
          </a:r>
          <a:r>
            <a:rPr lang="en-MY" sz="1600" dirty="0" err="1" smtClean="0"/>
            <a:t>Tak</a:t>
          </a:r>
          <a:r>
            <a:rPr lang="en-MY" sz="1600" dirty="0" smtClean="0"/>
            <a:t> </a:t>
          </a:r>
          <a:r>
            <a:rPr lang="en-MY" sz="1600" dirty="0" err="1" smtClean="0"/>
            <a:t>Alih</a:t>
          </a:r>
          <a:endParaRPr lang="en-MY" sz="1600" dirty="0"/>
        </a:p>
      </dgm:t>
    </dgm:pt>
    <dgm:pt modelId="{B5EBA09F-83BE-413E-AA9B-CB2C392301F1}" type="parTrans" cxnId="{D4F3026B-E797-4629-A8FC-CDB2F1D7562F}">
      <dgm:prSet/>
      <dgm:spPr/>
      <dgm:t>
        <a:bodyPr/>
        <a:lstStyle/>
        <a:p>
          <a:endParaRPr lang="en-MY"/>
        </a:p>
      </dgm:t>
    </dgm:pt>
    <dgm:pt modelId="{35BB5F76-A0F7-4214-A53D-160B8476736A}" type="sibTrans" cxnId="{D4F3026B-E797-4629-A8FC-CDB2F1D7562F}">
      <dgm:prSet/>
      <dgm:spPr/>
      <dgm:t>
        <a:bodyPr/>
        <a:lstStyle/>
        <a:p>
          <a:endParaRPr lang="en-MY"/>
        </a:p>
      </dgm:t>
    </dgm:pt>
    <dgm:pt modelId="{0013FEEC-6118-44BF-8F13-FE846B0104EE}">
      <dgm:prSet phldrT="[Text]"/>
      <dgm:spPr/>
      <dgm:t>
        <a:bodyPr/>
        <a:lstStyle/>
        <a:p>
          <a:r>
            <a:rPr lang="en-US" dirty="0" smtClean="0"/>
            <a:t>RUMAH</a:t>
          </a:r>
          <a:endParaRPr lang="en-MY" dirty="0"/>
        </a:p>
      </dgm:t>
    </dgm:pt>
    <dgm:pt modelId="{C14E03F1-E382-4261-A540-A27FD877406A}" type="parTrans" cxnId="{7B86571D-F8B8-49C1-BDE1-FD99906A444A}">
      <dgm:prSet/>
      <dgm:spPr/>
      <dgm:t>
        <a:bodyPr/>
        <a:lstStyle/>
        <a:p>
          <a:endParaRPr lang="en-MY"/>
        </a:p>
      </dgm:t>
    </dgm:pt>
    <dgm:pt modelId="{9D7C63AA-5BAA-4E33-9DF7-352415B99BD9}" type="sibTrans" cxnId="{7B86571D-F8B8-49C1-BDE1-FD99906A444A}">
      <dgm:prSet/>
      <dgm:spPr/>
      <dgm:t>
        <a:bodyPr/>
        <a:lstStyle/>
        <a:p>
          <a:endParaRPr lang="en-MY"/>
        </a:p>
      </dgm:t>
    </dgm:pt>
    <dgm:pt modelId="{FB658F85-781D-4D7B-87B7-8E400F12C682}">
      <dgm:prSet phldrT="[Text]"/>
      <dgm:spPr/>
      <dgm:t>
        <a:bodyPr/>
        <a:lstStyle/>
        <a:p>
          <a:r>
            <a:rPr lang="en-US" dirty="0" smtClean="0"/>
            <a:t>UNIT KEDAI</a:t>
          </a:r>
          <a:endParaRPr lang="en-MY" dirty="0"/>
        </a:p>
      </dgm:t>
    </dgm:pt>
    <dgm:pt modelId="{0DAF9C4A-1B49-414B-85FC-2DD2C9677B1C}" type="parTrans" cxnId="{6E7AEB8C-3B58-4D7F-9AE5-E907566E2092}">
      <dgm:prSet/>
      <dgm:spPr/>
      <dgm:t>
        <a:bodyPr/>
        <a:lstStyle/>
        <a:p>
          <a:endParaRPr lang="en-MY"/>
        </a:p>
      </dgm:t>
    </dgm:pt>
    <dgm:pt modelId="{1AC792F9-DF65-4400-9F7A-793110CFE0B1}" type="sibTrans" cxnId="{6E7AEB8C-3B58-4D7F-9AE5-E907566E2092}">
      <dgm:prSet/>
      <dgm:spPr/>
      <dgm:t>
        <a:bodyPr/>
        <a:lstStyle/>
        <a:p>
          <a:endParaRPr lang="en-MY"/>
        </a:p>
      </dgm:t>
    </dgm:pt>
    <dgm:pt modelId="{E61371FC-C155-49D3-9369-CE4CE6D6E9A6}" type="pres">
      <dgm:prSet presAssocID="{99F9E015-C5A6-4B1C-98C1-51270CFA8E17}" presName="Name0" presStyleCnt="0">
        <dgm:presLayoutVars>
          <dgm:chPref val="1"/>
          <dgm:dir/>
          <dgm:animOne val="branch"/>
          <dgm:animLvl val="lvl"/>
          <dgm:resizeHandles val="exact"/>
        </dgm:presLayoutVars>
      </dgm:prSet>
      <dgm:spPr/>
      <dgm:t>
        <a:bodyPr/>
        <a:lstStyle/>
        <a:p>
          <a:endParaRPr lang="en-MY"/>
        </a:p>
      </dgm:t>
    </dgm:pt>
    <dgm:pt modelId="{C91A7B8B-0A39-4975-99D5-7C881B93A867}" type="pres">
      <dgm:prSet presAssocID="{9234D084-FDAC-4F28-A504-EAF2959D5268}" presName="root1" presStyleCnt="0"/>
      <dgm:spPr/>
    </dgm:pt>
    <dgm:pt modelId="{8138B07D-9BB9-464F-81F1-4535C246E36B}" type="pres">
      <dgm:prSet presAssocID="{9234D084-FDAC-4F28-A504-EAF2959D5268}" presName="LevelOneTextNode" presStyleLbl="node0" presStyleIdx="0" presStyleCnt="1">
        <dgm:presLayoutVars>
          <dgm:chPref val="3"/>
        </dgm:presLayoutVars>
      </dgm:prSet>
      <dgm:spPr/>
      <dgm:t>
        <a:bodyPr/>
        <a:lstStyle/>
        <a:p>
          <a:endParaRPr lang="en-MY"/>
        </a:p>
      </dgm:t>
    </dgm:pt>
    <dgm:pt modelId="{DDC72787-9D68-4B71-B184-DE8932E3AE30}" type="pres">
      <dgm:prSet presAssocID="{9234D084-FDAC-4F28-A504-EAF2959D5268}" presName="level2hierChild" presStyleCnt="0"/>
      <dgm:spPr/>
    </dgm:pt>
    <dgm:pt modelId="{CF7596F5-F5C4-497E-9D0D-890145BC1677}" type="pres">
      <dgm:prSet presAssocID="{C14E03F1-E382-4261-A540-A27FD877406A}" presName="conn2-1" presStyleLbl="parChTrans1D2" presStyleIdx="0" presStyleCnt="2"/>
      <dgm:spPr/>
      <dgm:t>
        <a:bodyPr/>
        <a:lstStyle/>
        <a:p>
          <a:endParaRPr lang="en-MY"/>
        </a:p>
      </dgm:t>
    </dgm:pt>
    <dgm:pt modelId="{F0E2E17D-FAEB-4F3E-829A-5E10A398B634}" type="pres">
      <dgm:prSet presAssocID="{C14E03F1-E382-4261-A540-A27FD877406A}" presName="connTx" presStyleLbl="parChTrans1D2" presStyleIdx="0" presStyleCnt="2"/>
      <dgm:spPr/>
      <dgm:t>
        <a:bodyPr/>
        <a:lstStyle/>
        <a:p>
          <a:endParaRPr lang="en-MY"/>
        </a:p>
      </dgm:t>
    </dgm:pt>
    <dgm:pt modelId="{A37FA424-6CB8-4757-99F2-393930302EBA}" type="pres">
      <dgm:prSet presAssocID="{0013FEEC-6118-44BF-8F13-FE846B0104EE}" presName="root2" presStyleCnt="0"/>
      <dgm:spPr/>
    </dgm:pt>
    <dgm:pt modelId="{FE8C64B7-5D6A-462C-AADF-433844EF2D5E}" type="pres">
      <dgm:prSet presAssocID="{0013FEEC-6118-44BF-8F13-FE846B0104EE}" presName="LevelTwoTextNode" presStyleLbl="node2" presStyleIdx="0" presStyleCnt="2">
        <dgm:presLayoutVars>
          <dgm:chPref val="3"/>
        </dgm:presLayoutVars>
      </dgm:prSet>
      <dgm:spPr/>
      <dgm:t>
        <a:bodyPr/>
        <a:lstStyle/>
        <a:p>
          <a:endParaRPr lang="en-MY"/>
        </a:p>
      </dgm:t>
    </dgm:pt>
    <dgm:pt modelId="{E906703A-635F-4466-84E7-1A29DD8B87F5}" type="pres">
      <dgm:prSet presAssocID="{0013FEEC-6118-44BF-8F13-FE846B0104EE}" presName="level3hierChild" presStyleCnt="0"/>
      <dgm:spPr/>
    </dgm:pt>
    <dgm:pt modelId="{C7EA802F-9BA5-48FB-A8E0-DC98D2F1394C}" type="pres">
      <dgm:prSet presAssocID="{0DAF9C4A-1B49-414B-85FC-2DD2C9677B1C}" presName="conn2-1" presStyleLbl="parChTrans1D2" presStyleIdx="1" presStyleCnt="2"/>
      <dgm:spPr/>
      <dgm:t>
        <a:bodyPr/>
        <a:lstStyle/>
        <a:p>
          <a:endParaRPr lang="en-MY"/>
        </a:p>
      </dgm:t>
    </dgm:pt>
    <dgm:pt modelId="{E8BA9976-FF51-4CF6-B88A-2CFA5802B12E}" type="pres">
      <dgm:prSet presAssocID="{0DAF9C4A-1B49-414B-85FC-2DD2C9677B1C}" presName="connTx" presStyleLbl="parChTrans1D2" presStyleIdx="1" presStyleCnt="2"/>
      <dgm:spPr/>
      <dgm:t>
        <a:bodyPr/>
        <a:lstStyle/>
        <a:p>
          <a:endParaRPr lang="en-MY"/>
        </a:p>
      </dgm:t>
    </dgm:pt>
    <dgm:pt modelId="{E3AD75DC-CBE5-4B26-9CEC-1A3F3719185A}" type="pres">
      <dgm:prSet presAssocID="{FB658F85-781D-4D7B-87B7-8E400F12C682}" presName="root2" presStyleCnt="0"/>
      <dgm:spPr/>
    </dgm:pt>
    <dgm:pt modelId="{196C42D5-020D-440C-A7CF-2890D0F2D841}" type="pres">
      <dgm:prSet presAssocID="{FB658F85-781D-4D7B-87B7-8E400F12C682}" presName="LevelTwoTextNode" presStyleLbl="node2" presStyleIdx="1" presStyleCnt="2">
        <dgm:presLayoutVars>
          <dgm:chPref val="3"/>
        </dgm:presLayoutVars>
      </dgm:prSet>
      <dgm:spPr/>
      <dgm:t>
        <a:bodyPr/>
        <a:lstStyle/>
        <a:p>
          <a:endParaRPr lang="en-MY"/>
        </a:p>
      </dgm:t>
    </dgm:pt>
    <dgm:pt modelId="{10DD5F0E-C36E-451E-822F-D3BE97B571D9}" type="pres">
      <dgm:prSet presAssocID="{FB658F85-781D-4D7B-87B7-8E400F12C682}" presName="level3hierChild" presStyleCnt="0"/>
      <dgm:spPr/>
    </dgm:pt>
  </dgm:ptLst>
  <dgm:cxnLst>
    <dgm:cxn modelId="{D4F3026B-E797-4629-A8FC-CDB2F1D7562F}" srcId="{99F9E015-C5A6-4B1C-98C1-51270CFA8E17}" destId="{9234D084-FDAC-4F28-A504-EAF2959D5268}" srcOrd="0" destOrd="0" parTransId="{B5EBA09F-83BE-413E-AA9B-CB2C392301F1}" sibTransId="{35BB5F76-A0F7-4214-A53D-160B8476736A}"/>
    <dgm:cxn modelId="{3A40E236-33B2-47B6-82CA-9134E0272F16}" type="presOf" srcId="{FB658F85-781D-4D7B-87B7-8E400F12C682}" destId="{196C42D5-020D-440C-A7CF-2890D0F2D841}" srcOrd="0" destOrd="0" presId="urn:microsoft.com/office/officeart/2008/layout/HorizontalMultiLevelHierarchy"/>
    <dgm:cxn modelId="{D07397BD-9CED-4629-AEAA-0B0E44862775}" type="presOf" srcId="{9234D084-FDAC-4F28-A504-EAF2959D5268}" destId="{8138B07D-9BB9-464F-81F1-4535C246E36B}" srcOrd="0" destOrd="0" presId="urn:microsoft.com/office/officeart/2008/layout/HorizontalMultiLevelHierarchy"/>
    <dgm:cxn modelId="{7B86571D-F8B8-49C1-BDE1-FD99906A444A}" srcId="{9234D084-FDAC-4F28-A504-EAF2959D5268}" destId="{0013FEEC-6118-44BF-8F13-FE846B0104EE}" srcOrd="0" destOrd="0" parTransId="{C14E03F1-E382-4261-A540-A27FD877406A}" sibTransId="{9D7C63AA-5BAA-4E33-9DF7-352415B99BD9}"/>
    <dgm:cxn modelId="{6E7AEB8C-3B58-4D7F-9AE5-E907566E2092}" srcId="{9234D084-FDAC-4F28-A504-EAF2959D5268}" destId="{FB658F85-781D-4D7B-87B7-8E400F12C682}" srcOrd="1" destOrd="0" parTransId="{0DAF9C4A-1B49-414B-85FC-2DD2C9677B1C}" sibTransId="{1AC792F9-DF65-4400-9F7A-793110CFE0B1}"/>
    <dgm:cxn modelId="{F9454F36-0FEA-42DA-A3F2-755879264289}" type="presOf" srcId="{C14E03F1-E382-4261-A540-A27FD877406A}" destId="{CF7596F5-F5C4-497E-9D0D-890145BC1677}" srcOrd="0" destOrd="0" presId="urn:microsoft.com/office/officeart/2008/layout/HorizontalMultiLevelHierarchy"/>
    <dgm:cxn modelId="{E9C1AD7E-D108-4F24-A77B-F271ECB08A6B}" type="presOf" srcId="{99F9E015-C5A6-4B1C-98C1-51270CFA8E17}" destId="{E61371FC-C155-49D3-9369-CE4CE6D6E9A6}" srcOrd="0" destOrd="0" presId="urn:microsoft.com/office/officeart/2008/layout/HorizontalMultiLevelHierarchy"/>
    <dgm:cxn modelId="{954ACD81-3C16-46DA-B235-4B936F403B65}" type="presOf" srcId="{0DAF9C4A-1B49-414B-85FC-2DD2C9677B1C}" destId="{E8BA9976-FF51-4CF6-B88A-2CFA5802B12E}" srcOrd="1" destOrd="0" presId="urn:microsoft.com/office/officeart/2008/layout/HorizontalMultiLevelHierarchy"/>
    <dgm:cxn modelId="{B74199C8-4098-464C-B9BF-F96AE34912DB}" type="presOf" srcId="{C14E03F1-E382-4261-A540-A27FD877406A}" destId="{F0E2E17D-FAEB-4F3E-829A-5E10A398B634}" srcOrd="1" destOrd="0" presId="urn:microsoft.com/office/officeart/2008/layout/HorizontalMultiLevelHierarchy"/>
    <dgm:cxn modelId="{E6A548A0-1348-464A-B247-77126D6DB8FF}" type="presOf" srcId="{0DAF9C4A-1B49-414B-85FC-2DD2C9677B1C}" destId="{C7EA802F-9BA5-48FB-A8E0-DC98D2F1394C}" srcOrd="0" destOrd="0" presId="urn:microsoft.com/office/officeart/2008/layout/HorizontalMultiLevelHierarchy"/>
    <dgm:cxn modelId="{E0446216-53CC-43E3-850E-5107D19D1303}" type="presOf" srcId="{0013FEEC-6118-44BF-8F13-FE846B0104EE}" destId="{FE8C64B7-5D6A-462C-AADF-433844EF2D5E}" srcOrd="0" destOrd="0" presId="urn:microsoft.com/office/officeart/2008/layout/HorizontalMultiLevelHierarchy"/>
    <dgm:cxn modelId="{02448EF9-80FD-4F94-878A-BF3045231ACF}" type="presParOf" srcId="{E61371FC-C155-49D3-9369-CE4CE6D6E9A6}" destId="{C91A7B8B-0A39-4975-99D5-7C881B93A867}" srcOrd="0" destOrd="0" presId="urn:microsoft.com/office/officeart/2008/layout/HorizontalMultiLevelHierarchy"/>
    <dgm:cxn modelId="{3A0C8BD9-9738-47DE-8B2D-7DA4D2169005}" type="presParOf" srcId="{C91A7B8B-0A39-4975-99D5-7C881B93A867}" destId="{8138B07D-9BB9-464F-81F1-4535C246E36B}" srcOrd="0" destOrd="0" presId="urn:microsoft.com/office/officeart/2008/layout/HorizontalMultiLevelHierarchy"/>
    <dgm:cxn modelId="{B63C5836-317F-41BD-B5C8-CC7D5DBD42F5}" type="presParOf" srcId="{C91A7B8B-0A39-4975-99D5-7C881B93A867}" destId="{DDC72787-9D68-4B71-B184-DE8932E3AE30}" srcOrd="1" destOrd="0" presId="urn:microsoft.com/office/officeart/2008/layout/HorizontalMultiLevelHierarchy"/>
    <dgm:cxn modelId="{BD0AB201-388A-410B-8864-F6484B84FDC4}" type="presParOf" srcId="{DDC72787-9D68-4B71-B184-DE8932E3AE30}" destId="{CF7596F5-F5C4-497E-9D0D-890145BC1677}" srcOrd="0" destOrd="0" presId="urn:microsoft.com/office/officeart/2008/layout/HorizontalMultiLevelHierarchy"/>
    <dgm:cxn modelId="{1065B409-9167-4D27-92BB-6C1990BB1918}" type="presParOf" srcId="{CF7596F5-F5C4-497E-9D0D-890145BC1677}" destId="{F0E2E17D-FAEB-4F3E-829A-5E10A398B634}" srcOrd="0" destOrd="0" presId="urn:microsoft.com/office/officeart/2008/layout/HorizontalMultiLevelHierarchy"/>
    <dgm:cxn modelId="{9073AA9D-FFCD-4542-83D9-D37D98F031AC}" type="presParOf" srcId="{DDC72787-9D68-4B71-B184-DE8932E3AE30}" destId="{A37FA424-6CB8-4757-99F2-393930302EBA}" srcOrd="1" destOrd="0" presId="urn:microsoft.com/office/officeart/2008/layout/HorizontalMultiLevelHierarchy"/>
    <dgm:cxn modelId="{F769BE32-FE95-43B7-B109-DAE7C7562F4B}" type="presParOf" srcId="{A37FA424-6CB8-4757-99F2-393930302EBA}" destId="{FE8C64B7-5D6A-462C-AADF-433844EF2D5E}" srcOrd="0" destOrd="0" presId="urn:microsoft.com/office/officeart/2008/layout/HorizontalMultiLevelHierarchy"/>
    <dgm:cxn modelId="{07850F0F-8DB9-41DE-9252-6B2EA08CED1A}" type="presParOf" srcId="{A37FA424-6CB8-4757-99F2-393930302EBA}" destId="{E906703A-635F-4466-84E7-1A29DD8B87F5}" srcOrd="1" destOrd="0" presId="urn:microsoft.com/office/officeart/2008/layout/HorizontalMultiLevelHierarchy"/>
    <dgm:cxn modelId="{2F08D90C-838A-4032-BEC3-AD73880B5E83}" type="presParOf" srcId="{DDC72787-9D68-4B71-B184-DE8932E3AE30}" destId="{C7EA802F-9BA5-48FB-A8E0-DC98D2F1394C}" srcOrd="2" destOrd="0" presId="urn:microsoft.com/office/officeart/2008/layout/HorizontalMultiLevelHierarchy"/>
    <dgm:cxn modelId="{2273F2EA-2F1F-4DBE-B821-E6F779BBD41C}" type="presParOf" srcId="{C7EA802F-9BA5-48FB-A8E0-DC98D2F1394C}" destId="{E8BA9976-FF51-4CF6-B88A-2CFA5802B12E}" srcOrd="0" destOrd="0" presId="urn:microsoft.com/office/officeart/2008/layout/HorizontalMultiLevelHierarchy"/>
    <dgm:cxn modelId="{9AC47A44-A4CC-49CF-81EC-4CDE428F5590}" type="presParOf" srcId="{DDC72787-9D68-4B71-B184-DE8932E3AE30}" destId="{E3AD75DC-CBE5-4B26-9CEC-1A3F3719185A}" srcOrd="3" destOrd="0" presId="urn:microsoft.com/office/officeart/2008/layout/HorizontalMultiLevelHierarchy"/>
    <dgm:cxn modelId="{39DC6D47-CF39-4A41-9D18-0474C8E598B1}" type="presParOf" srcId="{E3AD75DC-CBE5-4B26-9CEC-1A3F3719185A}" destId="{196C42D5-020D-440C-A7CF-2890D0F2D841}" srcOrd="0" destOrd="0" presId="urn:microsoft.com/office/officeart/2008/layout/HorizontalMultiLevelHierarchy"/>
    <dgm:cxn modelId="{D297729E-76FD-4BE3-AFDD-A66BF6484D7D}" type="presParOf" srcId="{E3AD75DC-CBE5-4B26-9CEC-1A3F3719185A}" destId="{10DD5F0E-C36E-451E-822F-D3BE97B571D9}" srcOrd="1" destOrd="0" presId="urn:microsoft.com/office/officeart/2008/layout/HorizontalMultiLevelHierarchy"/>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1004DA-0914-4BB0-B884-CAF6E9B15F52}" type="doc">
      <dgm:prSet loTypeId="urn:microsoft.com/office/officeart/2005/8/layout/default" loCatId="list" qsTypeId="urn:microsoft.com/office/officeart/2005/8/quickstyle/simple1" qsCatId="simple" csTypeId="urn:microsoft.com/office/officeart/2005/8/colors/accent5_1" csCatId="accent5" phldr="1"/>
      <dgm:spPr/>
      <dgm:t>
        <a:bodyPr/>
        <a:lstStyle/>
        <a:p>
          <a:endParaRPr lang="en-MY"/>
        </a:p>
      </dgm:t>
    </dgm:pt>
    <dgm:pt modelId="{70968AF0-D960-426A-A0B3-9962C87256C4}">
      <dgm:prSet phldrT="[Text]"/>
      <dgm:spPr/>
      <dgm:t>
        <a:bodyPr/>
        <a:lstStyle/>
        <a:p>
          <a:pPr rtl="0"/>
          <a:r>
            <a:rPr lang="en-MY" dirty="0" err="1" smtClean="0"/>
            <a:t>Pemeriksaan</a:t>
          </a:r>
          <a:r>
            <a:rPr lang="en-MY" dirty="0" smtClean="0"/>
            <a:t> </a:t>
          </a:r>
          <a:r>
            <a:rPr lang="en-MY" dirty="0" err="1" smtClean="0"/>
            <a:t>Utama</a:t>
          </a:r>
          <a:endParaRPr lang="en-MY" dirty="0"/>
        </a:p>
      </dgm:t>
    </dgm:pt>
    <dgm:pt modelId="{372E6EF2-B3FF-448D-8A57-5C4944089477}" type="parTrans" cxnId="{DF809ADE-3C44-43BC-B29A-A2953FB30271}">
      <dgm:prSet/>
      <dgm:spPr/>
      <dgm:t>
        <a:bodyPr/>
        <a:lstStyle/>
        <a:p>
          <a:endParaRPr lang="en-MY"/>
        </a:p>
      </dgm:t>
    </dgm:pt>
    <dgm:pt modelId="{0EAEE3B0-0EFE-4B70-A9EF-8E54C71FE814}" type="sibTrans" cxnId="{DF809ADE-3C44-43BC-B29A-A2953FB30271}">
      <dgm:prSet/>
      <dgm:spPr/>
      <dgm:t>
        <a:bodyPr/>
        <a:lstStyle/>
        <a:p>
          <a:endParaRPr lang="en-MY"/>
        </a:p>
      </dgm:t>
    </dgm:pt>
    <dgm:pt modelId="{3D563C43-05B2-43D3-A452-A3879FC827AE}">
      <dgm:prSet phldrT="[Text]"/>
      <dgm:spPr/>
      <dgm:t>
        <a:bodyPr/>
        <a:lstStyle/>
        <a:p>
          <a:pPr rtl="0"/>
          <a:r>
            <a:rPr lang="en-MY" dirty="0" err="1" smtClean="0"/>
            <a:t>Pemeriksaan</a:t>
          </a:r>
          <a:r>
            <a:rPr lang="en-MY" dirty="0" smtClean="0"/>
            <a:t> </a:t>
          </a:r>
          <a:r>
            <a:rPr lang="en-MY" dirty="0" err="1" smtClean="0"/>
            <a:t>Balas</a:t>
          </a:r>
          <a:endParaRPr lang="en-MY" dirty="0"/>
        </a:p>
      </dgm:t>
    </dgm:pt>
    <dgm:pt modelId="{94491B1C-93AB-45E4-801C-50A643C3757B}" type="parTrans" cxnId="{9FD95A91-A570-4A3E-A3FD-901EFBFE0A62}">
      <dgm:prSet/>
      <dgm:spPr/>
      <dgm:t>
        <a:bodyPr/>
        <a:lstStyle/>
        <a:p>
          <a:endParaRPr lang="en-MY"/>
        </a:p>
      </dgm:t>
    </dgm:pt>
    <dgm:pt modelId="{5AF57E38-1877-4520-908F-21156A7452AD}" type="sibTrans" cxnId="{9FD95A91-A570-4A3E-A3FD-901EFBFE0A62}">
      <dgm:prSet/>
      <dgm:spPr/>
      <dgm:t>
        <a:bodyPr/>
        <a:lstStyle/>
        <a:p>
          <a:endParaRPr lang="en-MY"/>
        </a:p>
      </dgm:t>
    </dgm:pt>
    <dgm:pt modelId="{096DE3E3-9B80-49CA-9EDC-5F7E0F6C3707}">
      <dgm:prSet phldrT="[Text]"/>
      <dgm:spPr/>
      <dgm:t>
        <a:bodyPr/>
        <a:lstStyle/>
        <a:p>
          <a:pPr rtl="0"/>
          <a:r>
            <a:rPr lang="en-MY" dirty="0" err="1" smtClean="0"/>
            <a:t>Pemeriksaan</a:t>
          </a:r>
          <a:r>
            <a:rPr lang="en-MY" dirty="0" smtClean="0"/>
            <a:t> </a:t>
          </a:r>
          <a:r>
            <a:rPr lang="en-MY" dirty="0" err="1" smtClean="0"/>
            <a:t>Semula</a:t>
          </a:r>
          <a:endParaRPr lang="en-MY" dirty="0"/>
        </a:p>
      </dgm:t>
    </dgm:pt>
    <dgm:pt modelId="{4066A3CC-B62B-4A44-A033-48A3EA029814}" type="parTrans" cxnId="{22F9796F-267A-4FAF-8EA3-2ECB022CA796}">
      <dgm:prSet/>
      <dgm:spPr/>
      <dgm:t>
        <a:bodyPr/>
        <a:lstStyle/>
        <a:p>
          <a:endParaRPr lang="en-MY"/>
        </a:p>
      </dgm:t>
    </dgm:pt>
    <dgm:pt modelId="{DA6A1F83-A2F6-4371-87EA-B21B65835416}" type="sibTrans" cxnId="{22F9796F-267A-4FAF-8EA3-2ECB022CA796}">
      <dgm:prSet/>
      <dgm:spPr/>
      <dgm:t>
        <a:bodyPr/>
        <a:lstStyle/>
        <a:p>
          <a:endParaRPr lang="en-MY"/>
        </a:p>
      </dgm:t>
    </dgm:pt>
    <dgm:pt modelId="{BC8DC6C0-51E2-42CC-B45F-66B368F5FE1E}" type="pres">
      <dgm:prSet presAssocID="{E21004DA-0914-4BB0-B884-CAF6E9B15F52}" presName="diagram" presStyleCnt="0">
        <dgm:presLayoutVars>
          <dgm:dir/>
          <dgm:resizeHandles val="exact"/>
        </dgm:presLayoutVars>
      </dgm:prSet>
      <dgm:spPr/>
      <dgm:t>
        <a:bodyPr/>
        <a:lstStyle/>
        <a:p>
          <a:endParaRPr lang="en-MY"/>
        </a:p>
      </dgm:t>
    </dgm:pt>
    <dgm:pt modelId="{FAFD0F8B-C662-447C-9056-8D26D721AFED}" type="pres">
      <dgm:prSet presAssocID="{70968AF0-D960-426A-A0B3-9962C87256C4}" presName="node" presStyleLbl="node1" presStyleIdx="0" presStyleCnt="3">
        <dgm:presLayoutVars>
          <dgm:bulletEnabled val="1"/>
        </dgm:presLayoutVars>
      </dgm:prSet>
      <dgm:spPr/>
      <dgm:t>
        <a:bodyPr/>
        <a:lstStyle/>
        <a:p>
          <a:endParaRPr lang="en-MY"/>
        </a:p>
      </dgm:t>
    </dgm:pt>
    <dgm:pt modelId="{98D9140E-985E-4222-AB2E-B733369F91DD}" type="pres">
      <dgm:prSet presAssocID="{0EAEE3B0-0EFE-4B70-A9EF-8E54C71FE814}" presName="sibTrans" presStyleCnt="0"/>
      <dgm:spPr/>
    </dgm:pt>
    <dgm:pt modelId="{55375B1A-8800-48B2-8016-DECEE61973F5}" type="pres">
      <dgm:prSet presAssocID="{3D563C43-05B2-43D3-A452-A3879FC827AE}" presName="node" presStyleLbl="node1" presStyleIdx="1" presStyleCnt="3">
        <dgm:presLayoutVars>
          <dgm:bulletEnabled val="1"/>
        </dgm:presLayoutVars>
      </dgm:prSet>
      <dgm:spPr/>
      <dgm:t>
        <a:bodyPr/>
        <a:lstStyle/>
        <a:p>
          <a:endParaRPr lang="en-MY"/>
        </a:p>
      </dgm:t>
    </dgm:pt>
    <dgm:pt modelId="{96750EEC-CD99-433C-AB8C-0E2A9C0487E8}" type="pres">
      <dgm:prSet presAssocID="{5AF57E38-1877-4520-908F-21156A7452AD}" presName="sibTrans" presStyleCnt="0"/>
      <dgm:spPr/>
    </dgm:pt>
    <dgm:pt modelId="{65B50E87-CC27-4743-B06D-0E1D527F87E4}" type="pres">
      <dgm:prSet presAssocID="{096DE3E3-9B80-49CA-9EDC-5F7E0F6C3707}" presName="node" presStyleLbl="node1" presStyleIdx="2" presStyleCnt="3">
        <dgm:presLayoutVars>
          <dgm:bulletEnabled val="1"/>
        </dgm:presLayoutVars>
      </dgm:prSet>
      <dgm:spPr/>
      <dgm:t>
        <a:bodyPr/>
        <a:lstStyle/>
        <a:p>
          <a:endParaRPr lang="en-MY"/>
        </a:p>
      </dgm:t>
    </dgm:pt>
  </dgm:ptLst>
  <dgm:cxnLst>
    <dgm:cxn modelId="{22F9796F-267A-4FAF-8EA3-2ECB022CA796}" srcId="{E21004DA-0914-4BB0-B884-CAF6E9B15F52}" destId="{096DE3E3-9B80-49CA-9EDC-5F7E0F6C3707}" srcOrd="2" destOrd="0" parTransId="{4066A3CC-B62B-4A44-A033-48A3EA029814}" sibTransId="{DA6A1F83-A2F6-4371-87EA-B21B65835416}"/>
    <dgm:cxn modelId="{DF809ADE-3C44-43BC-B29A-A2953FB30271}" srcId="{E21004DA-0914-4BB0-B884-CAF6E9B15F52}" destId="{70968AF0-D960-426A-A0B3-9962C87256C4}" srcOrd="0" destOrd="0" parTransId="{372E6EF2-B3FF-448D-8A57-5C4944089477}" sibTransId="{0EAEE3B0-0EFE-4B70-A9EF-8E54C71FE814}"/>
    <dgm:cxn modelId="{A5E89A79-1774-4997-8215-C752E850996B}" type="presOf" srcId="{70968AF0-D960-426A-A0B3-9962C87256C4}" destId="{FAFD0F8B-C662-447C-9056-8D26D721AFED}" srcOrd="0" destOrd="0" presId="urn:microsoft.com/office/officeart/2005/8/layout/default"/>
    <dgm:cxn modelId="{506F6814-97A7-41F1-8EA7-F718E91ABEC0}" type="presOf" srcId="{3D563C43-05B2-43D3-A452-A3879FC827AE}" destId="{55375B1A-8800-48B2-8016-DECEE61973F5}" srcOrd="0" destOrd="0" presId="urn:microsoft.com/office/officeart/2005/8/layout/default"/>
    <dgm:cxn modelId="{3BA1527F-8B6F-4A44-9C84-2A33A3BDF90C}" type="presOf" srcId="{096DE3E3-9B80-49CA-9EDC-5F7E0F6C3707}" destId="{65B50E87-CC27-4743-B06D-0E1D527F87E4}" srcOrd="0" destOrd="0" presId="urn:microsoft.com/office/officeart/2005/8/layout/default"/>
    <dgm:cxn modelId="{A4220ED6-496D-4B49-93F5-E95C27394942}" type="presOf" srcId="{E21004DA-0914-4BB0-B884-CAF6E9B15F52}" destId="{BC8DC6C0-51E2-42CC-B45F-66B368F5FE1E}" srcOrd="0" destOrd="0" presId="urn:microsoft.com/office/officeart/2005/8/layout/default"/>
    <dgm:cxn modelId="{9FD95A91-A570-4A3E-A3FD-901EFBFE0A62}" srcId="{E21004DA-0914-4BB0-B884-CAF6E9B15F52}" destId="{3D563C43-05B2-43D3-A452-A3879FC827AE}" srcOrd="1" destOrd="0" parTransId="{94491B1C-93AB-45E4-801C-50A643C3757B}" sibTransId="{5AF57E38-1877-4520-908F-21156A7452AD}"/>
    <dgm:cxn modelId="{352AD878-5287-4787-88E7-63FE83DF10AD}" type="presParOf" srcId="{BC8DC6C0-51E2-42CC-B45F-66B368F5FE1E}" destId="{FAFD0F8B-C662-447C-9056-8D26D721AFED}" srcOrd="0" destOrd="0" presId="urn:microsoft.com/office/officeart/2005/8/layout/default"/>
    <dgm:cxn modelId="{3080745A-A411-40FC-BB6E-06A99709AE0C}" type="presParOf" srcId="{BC8DC6C0-51E2-42CC-B45F-66B368F5FE1E}" destId="{98D9140E-985E-4222-AB2E-B733369F91DD}" srcOrd="1" destOrd="0" presId="urn:microsoft.com/office/officeart/2005/8/layout/default"/>
    <dgm:cxn modelId="{DC25185C-9DA6-4C57-84D2-D2D46ADF7778}" type="presParOf" srcId="{BC8DC6C0-51E2-42CC-B45F-66B368F5FE1E}" destId="{55375B1A-8800-48B2-8016-DECEE61973F5}" srcOrd="2" destOrd="0" presId="urn:microsoft.com/office/officeart/2005/8/layout/default"/>
    <dgm:cxn modelId="{2DF7BB7A-3499-4E47-8F0E-FEA8333BD806}" type="presParOf" srcId="{BC8DC6C0-51E2-42CC-B45F-66B368F5FE1E}" destId="{96750EEC-CD99-433C-AB8C-0E2A9C0487E8}" srcOrd="3" destOrd="0" presId="urn:microsoft.com/office/officeart/2005/8/layout/default"/>
    <dgm:cxn modelId="{24829959-784E-463F-A020-B559DDB7CDAA}" type="presParOf" srcId="{BC8DC6C0-51E2-42CC-B45F-66B368F5FE1E}" destId="{65B50E87-CC27-4743-B06D-0E1D527F87E4}"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0C48D-5081-4DAC-81B8-540D164581AA}">
      <dsp:nvSpPr>
        <dsp:cNvPr id="0" name=""/>
        <dsp:cNvSpPr/>
      </dsp:nvSpPr>
      <dsp:spPr>
        <a:xfrm>
          <a:off x="3048000" y="1844867"/>
          <a:ext cx="2156482" cy="374265"/>
        </a:xfrm>
        <a:custGeom>
          <a:avLst/>
          <a:gdLst/>
          <a:ahLst/>
          <a:cxnLst/>
          <a:rect l="0" t="0" r="0" b="0"/>
          <a:pathLst>
            <a:path>
              <a:moveTo>
                <a:pt x="0" y="0"/>
              </a:moveTo>
              <a:lnTo>
                <a:pt x="0" y="187132"/>
              </a:lnTo>
              <a:lnTo>
                <a:pt x="2156482" y="187132"/>
              </a:lnTo>
              <a:lnTo>
                <a:pt x="2156482" y="37426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95E066-9E73-4520-AD4E-1A14B25D0ECE}">
      <dsp:nvSpPr>
        <dsp:cNvPr id="0" name=""/>
        <dsp:cNvSpPr/>
      </dsp:nvSpPr>
      <dsp:spPr>
        <a:xfrm>
          <a:off x="3002280" y="1844867"/>
          <a:ext cx="91440" cy="374265"/>
        </a:xfrm>
        <a:custGeom>
          <a:avLst/>
          <a:gdLst/>
          <a:ahLst/>
          <a:cxnLst/>
          <a:rect l="0" t="0" r="0" b="0"/>
          <a:pathLst>
            <a:path>
              <a:moveTo>
                <a:pt x="45720" y="0"/>
              </a:moveTo>
              <a:lnTo>
                <a:pt x="45720" y="37426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4228B3-3BC7-4233-83FA-0585F221F214}">
      <dsp:nvSpPr>
        <dsp:cNvPr id="0" name=""/>
        <dsp:cNvSpPr/>
      </dsp:nvSpPr>
      <dsp:spPr>
        <a:xfrm>
          <a:off x="891517" y="1844867"/>
          <a:ext cx="2156482" cy="374265"/>
        </a:xfrm>
        <a:custGeom>
          <a:avLst/>
          <a:gdLst/>
          <a:ahLst/>
          <a:cxnLst/>
          <a:rect l="0" t="0" r="0" b="0"/>
          <a:pathLst>
            <a:path>
              <a:moveTo>
                <a:pt x="2156482" y="0"/>
              </a:moveTo>
              <a:lnTo>
                <a:pt x="2156482" y="187132"/>
              </a:lnTo>
              <a:lnTo>
                <a:pt x="0" y="187132"/>
              </a:lnTo>
              <a:lnTo>
                <a:pt x="0" y="374265"/>
              </a:lnTo>
            </a:path>
          </a:pathLst>
        </a:custGeom>
        <a:noFill/>
        <a:ln w="25400"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DA825A-423C-4AA8-8168-27C8825FFA9E}">
      <dsp:nvSpPr>
        <dsp:cNvPr id="0" name=""/>
        <dsp:cNvSpPr/>
      </dsp:nvSpPr>
      <dsp:spPr>
        <a:xfrm>
          <a:off x="2156891" y="953758"/>
          <a:ext cx="1782216" cy="89110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HARTA SEPENCARIAN</a:t>
          </a:r>
          <a:endParaRPr lang="en-MY" sz="1600" kern="1200" dirty="0"/>
        </a:p>
      </dsp:txBody>
      <dsp:txXfrm>
        <a:off x="2156891" y="953758"/>
        <a:ext cx="1782216" cy="891108"/>
      </dsp:txXfrm>
    </dsp:sp>
    <dsp:sp modelId="{3318823F-A3D4-49F3-9DD6-4394E6C23EFF}">
      <dsp:nvSpPr>
        <dsp:cNvPr id="0" name=""/>
        <dsp:cNvSpPr/>
      </dsp:nvSpPr>
      <dsp:spPr>
        <a:xfrm>
          <a:off x="409" y="2219132"/>
          <a:ext cx="1782216" cy="89110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n-MY" sz="1600" kern="1200" dirty="0" smtClean="0"/>
            <a:t>DIPEROLEHI SEMASA PERKAHWINAN</a:t>
          </a:r>
          <a:endParaRPr lang="en-MY" sz="1600" kern="1200" dirty="0"/>
        </a:p>
      </dsp:txBody>
      <dsp:txXfrm>
        <a:off x="409" y="2219132"/>
        <a:ext cx="1782216" cy="891108"/>
      </dsp:txXfrm>
    </dsp:sp>
    <dsp:sp modelId="{15B44BC8-E24E-43D7-B885-DE89F16CCCF7}">
      <dsp:nvSpPr>
        <dsp:cNvPr id="0" name=""/>
        <dsp:cNvSpPr/>
      </dsp:nvSpPr>
      <dsp:spPr>
        <a:xfrm>
          <a:off x="2156891" y="2219132"/>
          <a:ext cx="1782216" cy="89110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DIKEMBANGKAN / DIMAJUKAN SEMASA PERKAHWINAN</a:t>
          </a:r>
          <a:endParaRPr lang="en-MY" sz="1600" kern="1200" dirty="0"/>
        </a:p>
      </dsp:txBody>
      <dsp:txXfrm>
        <a:off x="2156891" y="2219132"/>
        <a:ext cx="1782216" cy="891108"/>
      </dsp:txXfrm>
    </dsp:sp>
    <dsp:sp modelId="{A773B9F4-B941-4BAF-813D-492C75326749}">
      <dsp:nvSpPr>
        <dsp:cNvPr id="0" name=""/>
        <dsp:cNvSpPr/>
      </dsp:nvSpPr>
      <dsp:spPr>
        <a:xfrm>
          <a:off x="4313373" y="2219132"/>
          <a:ext cx="1782216" cy="891108"/>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en-MY" sz="1600" kern="1200" dirty="0" smtClean="0"/>
            <a:t>HASIL TUNGGAL / HASIL BERSAMA PIHAK-PIHAK</a:t>
          </a:r>
          <a:endParaRPr lang="en-MY" sz="1600" kern="1200" dirty="0"/>
        </a:p>
      </dsp:txBody>
      <dsp:txXfrm>
        <a:off x="4313373" y="2219132"/>
        <a:ext cx="1782216" cy="8911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22C67-05B9-4A2A-9EED-FDF636981BCB}">
      <dsp:nvSpPr>
        <dsp:cNvPr id="0" name=""/>
        <dsp:cNvSpPr/>
      </dsp:nvSpPr>
      <dsp:spPr>
        <a:xfrm>
          <a:off x="1626653" y="1631520"/>
          <a:ext cx="295099" cy="1405772"/>
        </a:xfrm>
        <a:custGeom>
          <a:avLst/>
          <a:gdLst/>
          <a:ahLst/>
          <a:cxnLst/>
          <a:rect l="0" t="0" r="0" b="0"/>
          <a:pathLst>
            <a:path>
              <a:moveTo>
                <a:pt x="0" y="0"/>
              </a:moveTo>
              <a:lnTo>
                <a:pt x="147549" y="0"/>
              </a:lnTo>
              <a:lnTo>
                <a:pt x="147549" y="1405772"/>
              </a:lnTo>
              <a:lnTo>
                <a:pt x="295099" y="1405772"/>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738293" y="2298497"/>
        <a:ext cx="71820" cy="71820"/>
      </dsp:txXfrm>
    </dsp:sp>
    <dsp:sp modelId="{D101AAD5-C586-4FDA-96E7-CDDFD66E7E49}">
      <dsp:nvSpPr>
        <dsp:cNvPr id="0" name=""/>
        <dsp:cNvSpPr/>
      </dsp:nvSpPr>
      <dsp:spPr>
        <a:xfrm>
          <a:off x="1626653" y="1631520"/>
          <a:ext cx="295099" cy="843463"/>
        </a:xfrm>
        <a:custGeom>
          <a:avLst/>
          <a:gdLst/>
          <a:ahLst/>
          <a:cxnLst/>
          <a:rect l="0" t="0" r="0" b="0"/>
          <a:pathLst>
            <a:path>
              <a:moveTo>
                <a:pt x="0" y="0"/>
              </a:moveTo>
              <a:lnTo>
                <a:pt x="147549" y="0"/>
              </a:lnTo>
              <a:lnTo>
                <a:pt x="147549" y="843463"/>
              </a:lnTo>
              <a:lnTo>
                <a:pt x="295099" y="843463"/>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751863" y="2030912"/>
        <a:ext cx="44679" cy="44679"/>
      </dsp:txXfrm>
    </dsp:sp>
    <dsp:sp modelId="{7CEE5CC4-461A-4037-A0C9-5AD8911F7EC7}">
      <dsp:nvSpPr>
        <dsp:cNvPr id="0" name=""/>
        <dsp:cNvSpPr/>
      </dsp:nvSpPr>
      <dsp:spPr>
        <a:xfrm>
          <a:off x="1626653" y="1631520"/>
          <a:ext cx="295099" cy="281154"/>
        </a:xfrm>
        <a:custGeom>
          <a:avLst/>
          <a:gdLst/>
          <a:ahLst/>
          <a:cxnLst/>
          <a:rect l="0" t="0" r="0" b="0"/>
          <a:pathLst>
            <a:path>
              <a:moveTo>
                <a:pt x="0" y="0"/>
              </a:moveTo>
              <a:lnTo>
                <a:pt x="147549" y="0"/>
              </a:lnTo>
              <a:lnTo>
                <a:pt x="147549" y="281154"/>
              </a:lnTo>
              <a:lnTo>
                <a:pt x="295099" y="281154"/>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764013" y="1761908"/>
        <a:ext cx="20379" cy="20379"/>
      </dsp:txXfrm>
    </dsp:sp>
    <dsp:sp modelId="{71A6FBE5-7375-4593-B4B0-B8F9FCB074B9}">
      <dsp:nvSpPr>
        <dsp:cNvPr id="0" name=""/>
        <dsp:cNvSpPr/>
      </dsp:nvSpPr>
      <dsp:spPr>
        <a:xfrm>
          <a:off x="1626653" y="1350366"/>
          <a:ext cx="295099" cy="281154"/>
        </a:xfrm>
        <a:custGeom>
          <a:avLst/>
          <a:gdLst/>
          <a:ahLst/>
          <a:cxnLst/>
          <a:rect l="0" t="0" r="0" b="0"/>
          <a:pathLst>
            <a:path>
              <a:moveTo>
                <a:pt x="0" y="281154"/>
              </a:moveTo>
              <a:lnTo>
                <a:pt x="147549" y="281154"/>
              </a:lnTo>
              <a:lnTo>
                <a:pt x="147549" y="0"/>
              </a:lnTo>
              <a:lnTo>
                <a:pt x="295099"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764013" y="1480753"/>
        <a:ext cx="20379" cy="20379"/>
      </dsp:txXfrm>
    </dsp:sp>
    <dsp:sp modelId="{488AD1DE-583C-4029-A21B-490806A7EB2D}">
      <dsp:nvSpPr>
        <dsp:cNvPr id="0" name=""/>
        <dsp:cNvSpPr/>
      </dsp:nvSpPr>
      <dsp:spPr>
        <a:xfrm>
          <a:off x="1626653" y="788057"/>
          <a:ext cx="295099" cy="843463"/>
        </a:xfrm>
        <a:custGeom>
          <a:avLst/>
          <a:gdLst/>
          <a:ahLst/>
          <a:cxnLst/>
          <a:rect l="0" t="0" r="0" b="0"/>
          <a:pathLst>
            <a:path>
              <a:moveTo>
                <a:pt x="0" y="843463"/>
              </a:moveTo>
              <a:lnTo>
                <a:pt x="147549" y="843463"/>
              </a:lnTo>
              <a:lnTo>
                <a:pt x="147549" y="0"/>
              </a:lnTo>
              <a:lnTo>
                <a:pt x="295099"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751863" y="1187449"/>
        <a:ext cx="44679" cy="44679"/>
      </dsp:txXfrm>
    </dsp:sp>
    <dsp:sp modelId="{BF22322A-92F6-4E2A-8D62-31101F39BBD4}">
      <dsp:nvSpPr>
        <dsp:cNvPr id="0" name=""/>
        <dsp:cNvSpPr/>
      </dsp:nvSpPr>
      <dsp:spPr>
        <a:xfrm>
          <a:off x="1626653" y="225748"/>
          <a:ext cx="295099" cy="1405772"/>
        </a:xfrm>
        <a:custGeom>
          <a:avLst/>
          <a:gdLst/>
          <a:ahLst/>
          <a:cxnLst/>
          <a:rect l="0" t="0" r="0" b="0"/>
          <a:pathLst>
            <a:path>
              <a:moveTo>
                <a:pt x="0" y="1405772"/>
              </a:moveTo>
              <a:lnTo>
                <a:pt x="147549" y="1405772"/>
              </a:lnTo>
              <a:lnTo>
                <a:pt x="147549" y="0"/>
              </a:lnTo>
              <a:lnTo>
                <a:pt x="295099"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738293" y="892724"/>
        <a:ext cx="71820" cy="71820"/>
      </dsp:txXfrm>
    </dsp:sp>
    <dsp:sp modelId="{6E400EF4-BB39-4648-84B8-EA807C529777}">
      <dsp:nvSpPr>
        <dsp:cNvPr id="0" name=""/>
        <dsp:cNvSpPr/>
      </dsp:nvSpPr>
      <dsp:spPr>
        <a:xfrm rot="16200000">
          <a:off x="217921" y="1406597"/>
          <a:ext cx="2367617"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Harta</a:t>
          </a:r>
          <a:r>
            <a:rPr lang="en-US" sz="1600" kern="1200" dirty="0" smtClean="0"/>
            <a:t> </a:t>
          </a:r>
          <a:r>
            <a:rPr lang="en-US" sz="1600" kern="1200" dirty="0" err="1" smtClean="0"/>
            <a:t>Alih</a:t>
          </a:r>
          <a:endParaRPr lang="en-MY" sz="1600" kern="1200" dirty="0"/>
        </a:p>
      </dsp:txBody>
      <dsp:txXfrm>
        <a:off x="217921" y="1406597"/>
        <a:ext cx="2367617" cy="449847"/>
      </dsp:txXfrm>
    </dsp:sp>
    <dsp:sp modelId="{9519D8A9-95B1-4A96-9928-3A8D3269F392}">
      <dsp:nvSpPr>
        <dsp:cNvPr id="0" name=""/>
        <dsp:cNvSpPr/>
      </dsp:nvSpPr>
      <dsp:spPr>
        <a:xfrm>
          <a:off x="1921753" y="824"/>
          <a:ext cx="1475499"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KENDERAAN</a:t>
          </a:r>
          <a:endParaRPr lang="en-MY" sz="1600" kern="1200" dirty="0"/>
        </a:p>
      </dsp:txBody>
      <dsp:txXfrm>
        <a:off x="1921753" y="824"/>
        <a:ext cx="1475499" cy="449847"/>
      </dsp:txXfrm>
    </dsp:sp>
    <dsp:sp modelId="{CF86A6B5-932F-4405-8944-20EC9B251459}">
      <dsp:nvSpPr>
        <dsp:cNvPr id="0" name=""/>
        <dsp:cNvSpPr/>
      </dsp:nvSpPr>
      <dsp:spPr>
        <a:xfrm>
          <a:off x="1921753" y="563133"/>
          <a:ext cx="1475499"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UNIT SAHAM</a:t>
          </a:r>
          <a:endParaRPr lang="en-MY" sz="1600" kern="1200" dirty="0"/>
        </a:p>
      </dsp:txBody>
      <dsp:txXfrm>
        <a:off x="1921753" y="563133"/>
        <a:ext cx="1475499" cy="449847"/>
      </dsp:txXfrm>
    </dsp:sp>
    <dsp:sp modelId="{122A3D14-953A-4318-A9EF-0FA8FA82CEB4}">
      <dsp:nvSpPr>
        <dsp:cNvPr id="0" name=""/>
        <dsp:cNvSpPr/>
      </dsp:nvSpPr>
      <dsp:spPr>
        <a:xfrm>
          <a:off x="1921753" y="1125442"/>
          <a:ext cx="1475499"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BEG-BEG BERJENAMA</a:t>
          </a:r>
          <a:endParaRPr lang="en-MY" sz="1600" kern="1200" dirty="0"/>
        </a:p>
      </dsp:txBody>
      <dsp:txXfrm>
        <a:off x="1921753" y="1125442"/>
        <a:ext cx="1475499" cy="449847"/>
      </dsp:txXfrm>
    </dsp:sp>
    <dsp:sp modelId="{DCF032B3-A99B-4449-95FB-E8E2D978BDEF}">
      <dsp:nvSpPr>
        <dsp:cNvPr id="0" name=""/>
        <dsp:cNvSpPr/>
      </dsp:nvSpPr>
      <dsp:spPr>
        <a:xfrm>
          <a:off x="1921753" y="1687751"/>
          <a:ext cx="1475499"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JAM BERJENAMA</a:t>
          </a:r>
          <a:endParaRPr lang="en-MY" sz="1600" kern="1200" dirty="0"/>
        </a:p>
      </dsp:txBody>
      <dsp:txXfrm>
        <a:off x="1921753" y="1687751"/>
        <a:ext cx="1475499" cy="449847"/>
      </dsp:txXfrm>
    </dsp:sp>
    <dsp:sp modelId="{437C6CEF-DB4B-447D-B998-B55E3D354FE8}">
      <dsp:nvSpPr>
        <dsp:cNvPr id="0" name=""/>
        <dsp:cNvSpPr/>
      </dsp:nvSpPr>
      <dsp:spPr>
        <a:xfrm>
          <a:off x="1921753" y="2250061"/>
          <a:ext cx="1475499"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smtClean="0"/>
            <a:t>KASUT BERJENAMA</a:t>
          </a:r>
          <a:endParaRPr lang="en-MY" sz="1600" kern="1200" dirty="0"/>
        </a:p>
      </dsp:txBody>
      <dsp:txXfrm>
        <a:off x="1921753" y="2250061"/>
        <a:ext cx="1475499" cy="449847"/>
      </dsp:txXfrm>
    </dsp:sp>
    <dsp:sp modelId="{61CCD74D-DBE0-4DFE-93D5-1F8EDEE037B6}">
      <dsp:nvSpPr>
        <dsp:cNvPr id="0" name=""/>
        <dsp:cNvSpPr/>
      </dsp:nvSpPr>
      <dsp:spPr>
        <a:xfrm>
          <a:off x="1921753" y="2812370"/>
          <a:ext cx="1475499" cy="449847"/>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smtClean="0"/>
            <a:t>PERABOT</a:t>
          </a:r>
          <a:endParaRPr lang="en-MY" sz="1600" kern="1200" dirty="0"/>
        </a:p>
      </dsp:txBody>
      <dsp:txXfrm>
        <a:off x="1921753" y="2812370"/>
        <a:ext cx="1475499" cy="4498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A802F-9BA5-48FB-A8E0-DC98D2F1394C}">
      <dsp:nvSpPr>
        <dsp:cNvPr id="0" name=""/>
        <dsp:cNvSpPr/>
      </dsp:nvSpPr>
      <dsp:spPr>
        <a:xfrm>
          <a:off x="1306715" y="1402921"/>
          <a:ext cx="349720" cy="333193"/>
        </a:xfrm>
        <a:custGeom>
          <a:avLst/>
          <a:gdLst/>
          <a:ahLst/>
          <a:cxnLst/>
          <a:rect l="0" t="0" r="0" b="0"/>
          <a:pathLst>
            <a:path>
              <a:moveTo>
                <a:pt x="0" y="0"/>
              </a:moveTo>
              <a:lnTo>
                <a:pt x="174860" y="0"/>
              </a:lnTo>
              <a:lnTo>
                <a:pt x="174860" y="333193"/>
              </a:lnTo>
              <a:lnTo>
                <a:pt x="349720" y="333193"/>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469499" y="1557442"/>
        <a:ext cx="24151" cy="24151"/>
      </dsp:txXfrm>
    </dsp:sp>
    <dsp:sp modelId="{CF7596F5-F5C4-497E-9D0D-890145BC1677}">
      <dsp:nvSpPr>
        <dsp:cNvPr id="0" name=""/>
        <dsp:cNvSpPr/>
      </dsp:nvSpPr>
      <dsp:spPr>
        <a:xfrm>
          <a:off x="1306715" y="1069727"/>
          <a:ext cx="349720" cy="333193"/>
        </a:xfrm>
        <a:custGeom>
          <a:avLst/>
          <a:gdLst/>
          <a:ahLst/>
          <a:cxnLst/>
          <a:rect l="0" t="0" r="0" b="0"/>
          <a:pathLst>
            <a:path>
              <a:moveTo>
                <a:pt x="0" y="333193"/>
              </a:moveTo>
              <a:lnTo>
                <a:pt x="174860" y="333193"/>
              </a:lnTo>
              <a:lnTo>
                <a:pt x="174860" y="0"/>
              </a:lnTo>
              <a:lnTo>
                <a:pt x="349720" y="0"/>
              </a:lnTo>
            </a:path>
          </a:pathLst>
        </a:custGeom>
        <a:noFill/>
        <a:ln w="25400"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MY" sz="500" kern="1200"/>
        </a:p>
      </dsp:txBody>
      <dsp:txXfrm>
        <a:off x="1469499" y="1224248"/>
        <a:ext cx="24151" cy="24151"/>
      </dsp:txXfrm>
    </dsp:sp>
    <dsp:sp modelId="{8138B07D-9BB9-464F-81F1-4535C246E36B}">
      <dsp:nvSpPr>
        <dsp:cNvPr id="0" name=""/>
        <dsp:cNvSpPr/>
      </dsp:nvSpPr>
      <dsp:spPr>
        <a:xfrm rot="16200000">
          <a:off x="-362760" y="1136366"/>
          <a:ext cx="2805842" cy="533109"/>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MY" sz="1600" kern="1200" dirty="0" err="1" smtClean="0"/>
            <a:t>Harta</a:t>
          </a:r>
          <a:r>
            <a:rPr lang="en-MY" sz="1600" kern="1200" dirty="0" smtClean="0"/>
            <a:t> </a:t>
          </a:r>
          <a:r>
            <a:rPr lang="en-MY" sz="1600" kern="1200" dirty="0" err="1" smtClean="0"/>
            <a:t>Tak</a:t>
          </a:r>
          <a:r>
            <a:rPr lang="en-MY" sz="1600" kern="1200" dirty="0" smtClean="0"/>
            <a:t> </a:t>
          </a:r>
          <a:r>
            <a:rPr lang="en-MY" sz="1600" kern="1200" dirty="0" err="1" smtClean="0"/>
            <a:t>Alih</a:t>
          </a:r>
          <a:endParaRPr lang="en-MY" sz="1600" kern="1200" dirty="0"/>
        </a:p>
      </dsp:txBody>
      <dsp:txXfrm>
        <a:off x="-362760" y="1136366"/>
        <a:ext cx="2805842" cy="533109"/>
      </dsp:txXfrm>
    </dsp:sp>
    <dsp:sp modelId="{FE8C64B7-5D6A-462C-AADF-433844EF2D5E}">
      <dsp:nvSpPr>
        <dsp:cNvPr id="0" name=""/>
        <dsp:cNvSpPr/>
      </dsp:nvSpPr>
      <dsp:spPr>
        <a:xfrm>
          <a:off x="1656435" y="803172"/>
          <a:ext cx="1748600" cy="533109"/>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RUMAH</a:t>
          </a:r>
          <a:endParaRPr lang="en-MY" sz="2400" kern="1200" dirty="0"/>
        </a:p>
      </dsp:txBody>
      <dsp:txXfrm>
        <a:off x="1656435" y="803172"/>
        <a:ext cx="1748600" cy="533109"/>
      </dsp:txXfrm>
    </dsp:sp>
    <dsp:sp modelId="{196C42D5-020D-440C-A7CF-2890D0F2D841}">
      <dsp:nvSpPr>
        <dsp:cNvPr id="0" name=""/>
        <dsp:cNvSpPr/>
      </dsp:nvSpPr>
      <dsp:spPr>
        <a:xfrm>
          <a:off x="1656435" y="1469559"/>
          <a:ext cx="1748600" cy="533109"/>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UNIT KEDAI</a:t>
          </a:r>
          <a:endParaRPr lang="en-MY" sz="2400" kern="1200" dirty="0"/>
        </a:p>
      </dsp:txBody>
      <dsp:txXfrm>
        <a:off x="1656435" y="1469559"/>
        <a:ext cx="1748600" cy="5331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FD0F8B-C662-447C-9056-8D26D721AFED}">
      <dsp:nvSpPr>
        <dsp:cNvPr id="0" name=""/>
        <dsp:cNvSpPr/>
      </dsp:nvSpPr>
      <dsp:spPr>
        <a:xfrm>
          <a:off x="714471" y="917"/>
          <a:ext cx="1391759" cy="835055"/>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MY" sz="1700" kern="1200" dirty="0" err="1" smtClean="0"/>
            <a:t>Pemeriksaan</a:t>
          </a:r>
          <a:r>
            <a:rPr lang="en-MY" sz="1700" kern="1200" dirty="0" smtClean="0"/>
            <a:t> </a:t>
          </a:r>
          <a:r>
            <a:rPr lang="en-MY" sz="1700" kern="1200" dirty="0" err="1" smtClean="0"/>
            <a:t>Utama</a:t>
          </a:r>
          <a:endParaRPr lang="en-MY" sz="1700" kern="1200" dirty="0"/>
        </a:p>
      </dsp:txBody>
      <dsp:txXfrm>
        <a:off x="714471" y="917"/>
        <a:ext cx="1391759" cy="835055"/>
      </dsp:txXfrm>
    </dsp:sp>
    <dsp:sp modelId="{55375B1A-8800-48B2-8016-DECEE61973F5}">
      <dsp:nvSpPr>
        <dsp:cNvPr id="0" name=""/>
        <dsp:cNvSpPr/>
      </dsp:nvSpPr>
      <dsp:spPr>
        <a:xfrm>
          <a:off x="2245406" y="917"/>
          <a:ext cx="1391759" cy="835055"/>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MY" sz="1700" kern="1200" dirty="0" err="1" smtClean="0"/>
            <a:t>Pemeriksaan</a:t>
          </a:r>
          <a:r>
            <a:rPr lang="en-MY" sz="1700" kern="1200" dirty="0" smtClean="0"/>
            <a:t> </a:t>
          </a:r>
          <a:r>
            <a:rPr lang="en-MY" sz="1700" kern="1200" dirty="0" err="1" smtClean="0"/>
            <a:t>Balas</a:t>
          </a:r>
          <a:endParaRPr lang="en-MY" sz="1700" kern="1200" dirty="0"/>
        </a:p>
      </dsp:txBody>
      <dsp:txXfrm>
        <a:off x="2245406" y="917"/>
        <a:ext cx="1391759" cy="835055"/>
      </dsp:txXfrm>
    </dsp:sp>
    <dsp:sp modelId="{65B50E87-CC27-4743-B06D-0E1D527F87E4}">
      <dsp:nvSpPr>
        <dsp:cNvPr id="0" name=""/>
        <dsp:cNvSpPr/>
      </dsp:nvSpPr>
      <dsp:spPr>
        <a:xfrm>
          <a:off x="1479939" y="975148"/>
          <a:ext cx="1391759" cy="835055"/>
        </a:xfrm>
        <a:prstGeom prst="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n-MY" sz="1700" kern="1200" dirty="0" err="1" smtClean="0"/>
            <a:t>Pemeriksaan</a:t>
          </a:r>
          <a:r>
            <a:rPr lang="en-MY" sz="1700" kern="1200" dirty="0" smtClean="0"/>
            <a:t> </a:t>
          </a:r>
          <a:r>
            <a:rPr lang="en-MY" sz="1700" kern="1200" dirty="0" err="1" smtClean="0"/>
            <a:t>Semula</a:t>
          </a:r>
          <a:endParaRPr lang="en-MY" sz="1700" kern="1200" dirty="0"/>
        </a:p>
      </dsp:txBody>
      <dsp:txXfrm>
        <a:off x="1479939" y="975148"/>
        <a:ext cx="1391759" cy="83505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15381131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8f4bd20341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8f4bd2034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MY" dirty="0"/>
          </a:p>
        </p:txBody>
      </p:sp>
    </p:spTree>
    <p:extLst>
      <p:ext uri="{BB962C8B-B14F-4D97-AF65-F5344CB8AC3E}">
        <p14:creationId xmlns:p14="http://schemas.microsoft.com/office/powerpoint/2010/main" val="15374061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53f580c5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53f580c5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53f580c5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53f580c5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53f580c5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53f580c5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2"/>
        <p:cNvGrpSpPr/>
        <p:nvPr/>
      </p:nvGrpSpPr>
      <p:grpSpPr>
        <a:xfrm>
          <a:off x="0" y="0"/>
          <a:ext cx="0" cy="0"/>
          <a:chOff x="0" y="0"/>
          <a:chExt cx="0" cy="0"/>
        </a:xfrm>
      </p:grpSpPr>
      <p:sp>
        <p:nvSpPr>
          <p:cNvPr id="683" name="Google Shape;683;ga8cc62eee0_9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4" name="Google Shape;684;ga8cc62eee0_9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53f580c5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53f580c5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9"/>
        <p:cNvGrpSpPr/>
        <p:nvPr/>
      </p:nvGrpSpPr>
      <p:grpSpPr>
        <a:xfrm>
          <a:off x="0" y="0"/>
          <a:ext cx="0" cy="0"/>
          <a:chOff x="0" y="0"/>
          <a:chExt cx="0" cy="0"/>
        </a:xfrm>
      </p:grpSpPr>
      <p:sp>
        <p:nvSpPr>
          <p:cNvPr id="690" name="Google Shape;690;g53f580c5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1" name="Google Shape;691;g53f580c5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b91fa3e735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8" name="Google Shape;698;gb91fa3e735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b91fa3e735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8" name="Google Shape;698;gb91fa3e735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b91fa3e735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8" name="Google Shape;698;gb91fa3e735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b91fa3e735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8" name="Google Shape;698;gb91fa3e735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6"/>
        <p:cNvGrpSpPr/>
        <p:nvPr/>
      </p:nvGrpSpPr>
      <p:grpSpPr>
        <a:xfrm>
          <a:off x="0" y="0"/>
          <a:ext cx="0" cy="0"/>
          <a:chOff x="0" y="0"/>
          <a:chExt cx="0" cy="0"/>
        </a:xfrm>
      </p:grpSpPr>
      <p:sp>
        <p:nvSpPr>
          <p:cNvPr id="697" name="Google Shape;697;gb91fa3e735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8" name="Google Shape;698;gb91fa3e735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3"/>
        <p:cNvGrpSpPr/>
        <p:nvPr/>
      </p:nvGrpSpPr>
      <p:grpSpPr>
        <a:xfrm>
          <a:off x="0" y="0"/>
          <a:ext cx="0" cy="0"/>
          <a:chOff x="0" y="0"/>
          <a:chExt cx="0" cy="0"/>
        </a:xfrm>
      </p:grpSpPr>
      <p:sp>
        <p:nvSpPr>
          <p:cNvPr id="664" name="Google Shape;664;ga1249ffcf0_1_1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5" name="Google Shape;665;ga1249ffcf0_1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74"/>
        <p:cNvGrpSpPr/>
        <p:nvPr/>
      </p:nvGrpSpPr>
      <p:grpSpPr>
        <a:xfrm>
          <a:off x="0" y="0"/>
          <a:ext cx="0" cy="0"/>
          <a:chOff x="0" y="0"/>
          <a:chExt cx="0" cy="0"/>
        </a:xfrm>
      </p:grpSpPr>
      <p:sp>
        <p:nvSpPr>
          <p:cNvPr id="14775" name="Google Shape;14775;gda5921a076_0_40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76" name="Google Shape;14776;gda5921a076_0_40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8f6f6f201e_0_5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8f6f6f201e_0_5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f6f6f201e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f6f6f201e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5"/>
        </a:solidFill>
        <a:effectLst/>
      </p:bgPr>
    </p:bg>
    <p:spTree>
      <p:nvGrpSpPr>
        <p:cNvPr id="1" name="Shape 8"/>
        <p:cNvGrpSpPr/>
        <p:nvPr/>
      </p:nvGrpSpPr>
      <p:grpSpPr>
        <a:xfrm>
          <a:off x="0" y="0"/>
          <a:ext cx="0" cy="0"/>
          <a:chOff x="0" y="0"/>
          <a:chExt cx="0" cy="0"/>
        </a:xfrm>
      </p:grpSpPr>
      <p:sp>
        <p:nvSpPr>
          <p:cNvPr id="9" name="Google Shape;9;p2"/>
          <p:cNvSpPr/>
          <p:nvPr/>
        </p:nvSpPr>
        <p:spPr>
          <a:xfrm>
            <a:off x="-3537625" y="711975"/>
            <a:ext cx="7035600" cy="3277200"/>
          </a:xfrm>
          <a:prstGeom prst="triangle">
            <a:avLst>
              <a:gd name="adj" fmla="val 50000"/>
            </a:avLst>
          </a:prstGeom>
          <a:noFill/>
          <a:ln w="1905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0" y="1255025"/>
            <a:ext cx="4322700" cy="38910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1034200" y="0"/>
            <a:ext cx="10867800" cy="5143500"/>
          </a:xfrm>
          <a:prstGeom prst="triangle">
            <a:avLst>
              <a:gd name="adj" fmla="val 49850"/>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805750" y="2198675"/>
            <a:ext cx="4322700" cy="1508400"/>
          </a:xfrm>
          <a:prstGeom prst="rect">
            <a:avLst/>
          </a:prstGeom>
        </p:spPr>
        <p:txBody>
          <a:bodyPr spcFirstLastPara="1" wrap="square" lIns="91425" tIns="91425" rIns="91425" bIns="91425" anchor="ctr" anchorCtr="0">
            <a:noAutofit/>
          </a:bodyPr>
          <a:lstStyle>
            <a:lvl1pPr lvl="0" algn="r">
              <a:lnSpc>
                <a:spcPct val="90000"/>
              </a:lnSpc>
              <a:spcBef>
                <a:spcPts val="0"/>
              </a:spcBef>
              <a:spcAft>
                <a:spcPts val="0"/>
              </a:spcAft>
              <a:buClr>
                <a:schemeClr val="lt1"/>
              </a:buClr>
              <a:buSzPts val="4700"/>
              <a:buFont typeface="Julius Sans One"/>
              <a:buNone/>
              <a:defRPr sz="4000" b="1">
                <a:solidFill>
                  <a:schemeClr val="lt1"/>
                </a:solidFill>
                <a:latin typeface="Julius Sans One"/>
                <a:ea typeface="Julius Sans One"/>
                <a:cs typeface="Julius Sans One"/>
                <a:sym typeface="Julius Sans One"/>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a:endParaRPr/>
          </a:p>
        </p:txBody>
      </p:sp>
      <p:sp>
        <p:nvSpPr>
          <p:cNvPr id="13" name="Google Shape;13;p2"/>
          <p:cNvSpPr txBox="1">
            <a:spLocks noGrp="1"/>
          </p:cNvSpPr>
          <p:nvPr>
            <p:ph type="subTitle" idx="1"/>
          </p:nvPr>
        </p:nvSpPr>
        <p:spPr>
          <a:xfrm>
            <a:off x="4299250" y="4154375"/>
            <a:ext cx="3829200" cy="2484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Clr>
                <a:schemeClr val="lt1"/>
              </a:buClr>
              <a:buSzPts val="2800"/>
              <a:buFont typeface="Questrial"/>
              <a:buNone/>
              <a:defRPr sz="1400">
                <a:solidFill>
                  <a:schemeClr val="lt1"/>
                </a:solidFill>
                <a:latin typeface="Didact Gothic"/>
                <a:ea typeface="Didact Gothic"/>
                <a:cs typeface="Didact Gothic"/>
                <a:sym typeface="Didact Gothic"/>
              </a:defRPr>
            </a:lvl1pPr>
            <a:lvl2pPr lvl="1"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2pPr>
            <a:lvl3pPr lvl="2"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3pPr>
            <a:lvl4pPr lvl="3"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4pPr>
            <a:lvl5pPr lvl="4"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5pPr>
            <a:lvl6pPr lvl="5"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6pPr>
            <a:lvl7pPr lvl="6"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7pPr>
            <a:lvl8pPr lvl="7"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8pPr>
            <a:lvl9pPr lvl="8" algn="r">
              <a:lnSpc>
                <a:spcPct val="100000"/>
              </a:lnSpc>
              <a:spcBef>
                <a:spcPts val="0"/>
              </a:spcBef>
              <a:spcAft>
                <a:spcPts val="0"/>
              </a:spcAft>
              <a:buClr>
                <a:schemeClr val="lt1"/>
              </a:buClr>
              <a:buSzPts val="2800"/>
              <a:buFont typeface="Questrial"/>
              <a:buNone/>
              <a:defRPr sz="2800">
                <a:solidFill>
                  <a:schemeClr val="lt1"/>
                </a:solidFill>
                <a:latin typeface="Questrial"/>
                <a:ea typeface="Questrial"/>
                <a:cs typeface="Questrial"/>
                <a:sym typeface="Quest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5"/>
        </a:solidFill>
        <a:effectLst/>
      </p:bgPr>
    </p:bg>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4784875" y="2098184"/>
            <a:ext cx="3423600" cy="8622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3600"/>
              <a:buNone/>
              <a:defRPr sz="3400" b="1">
                <a:solidFill>
                  <a:schemeClr val="dk1"/>
                </a:solidFill>
              </a:defRPr>
            </a:lvl1pPr>
            <a:lvl2pPr lvl="1" algn="r" rtl="0">
              <a:spcBef>
                <a:spcPts val="0"/>
              </a:spcBef>
              <a:spcAft>
                <a:spcPts val="0"/>
              </a:spcAft>
              <a:buClr>
                <a:schemeClr val="dk1"/>
              </a:buClr>
              <a:buSzPts val="3600"/>
              <a:buNone/>
              <a:defRPr sz="3600" b="1">
                <a:solidFill>
                  <a:schemeClr val="dk1"/>
                </a:solidFill>
              </a:defRPr>
            </a:lvl2pPr>
            <a:lvl3pPr lvl="2" algn="r" rtl="0">
              <a:spcBef>
                <a:spcPts val="0"/>
              </a:spcBef>
              <a:spcAft>
                <a:spcPts val="0"/>
              </a:spcAft>
              <a:buClr>
                <a:schemeClr val="dk1"/>
              </a:buClr>
              <a:buSzPts val="3600"/>
              <a:buNone/>
              <a:defRPr sz="3600" b="1">
                <a:solidFill>
                  <a:schemeClr val="dk1"/>
                </a:solidFill>
              </a:defRPr>
            </a:lvl3pPr>
            <a:lvl4pPr lvl="3" algn="r" rtl="0">
              <a:spcBef>
                <a:spcPts val="0"/>
              </a:spcBef>
              <a:spcAft>
                <a:spcPts val="0"/>
              </a:spcAft>
              <a:buClr>
                <a:schemeClr val="dk1"/>
              </a:buClr>
              <a:buSzPts val="3600"/>
              <a:buNone/>
              <a:defRPr sz="3600" b="1">
                <a:solidFill>
                  <a:schemeClr val="dk1"/>
                </a:solidFill>
              </a:defRPr>
            </a:lvl4pPr>
            <a:lvl5pPr lvl="4" algn="r" rtl="0">
              <a:spcBef>
                <a:spcPts val="0"/>
              </a:spcBef>
              <a:spcAft>
                <a:spcPts val="0"/>
              </a:spcAft>
              <a:buClr>
                <a:schemeClr val="dk1"/>
              </a:buClr>
              <a:buSzPts val="3600"/>
              <a:buNone/>
              <a:defRPr sz="3600" b="1">
                <a:solidFill>
                  <a:schemeClr val="dk1"/>
                </a:solidFill>
              </a:defRPr>
            </a:lvl5pPr>
            <a:lvl6pPr lvl="5" algn="r" rtl="0">
              <a:spcBef>
                <a:spcPts val="0"/>
              </a:spcBef>
              <a:spcAft>
                <a:spcPts val="0"/>
              </a:spcAft>
              <a:buClr>
                <a:schemeClr val="dk1"/>
              </a:buClr>
              <a:buSzPts val="3600"/>
              <a:buNone/>
              <a:defRPr sz="3600" b="1">
                <a:solidFill>
                  <a:schemeClr val="dk1"/>
                </a:solidFill>
              </a:defRPr>
            </a:lvl6pPr>
            <a:lvl7pPr lvl="6" algn="r" rtl="0">
              <a:spcBef>
                <a:spcPts val="0"/>
              </a:spcBef>
              <a:spcAft>
                <a:spcPts val="0"/>
              </a:spcAft>
              <a:buClr>
                <a:schemeClr val="dk1"/>
              </a:buClr>
              <a:buSzPts val="3600"/>
              <a:buNone/>
              <a:defRPr sz="3600" b="1">
                <a:solidFill>
                  <a:schemeClr val="dk1"/>
                </a:solidFill>
              </a:defRPr>
            </a:lvl7pPr>
            <a:lvl8pPr lvl="7" algn="r" rtl="0">
              <a:spcBef>
                <a:spcPts val="0"/>
              </a:spcBef>
              <a:spcAft>
                <a:spcPts val="0"/>
              </a:spcAft>
              <a:buClr>
                <a:schemeClr val="dk1"/>
              </a:buClr>
              <a:buSzPts val="3600"/>
              <a:buNone/>
              <a:defRPr sz="3600" b="1">
                <a:solidFill>
                  <a:schemeClr val="dk1"/>
                </a:solidFill>
              </a:defRPr>
            </a:lvl8pPr>
            <a:lvl9pPr lvl="8" algn="r" rtl="0">
              <a:spcBef>
                <a:spcPts val="0"/>
              </a:spcBef>
              <a:spcAft>
                <a:spcPts val="0"/>
              </a:spcAft>
              <a:buClr>
                <a:schemeClr val="dk1"/>
              </a:buClr>
              <a:buSzPts val="3600"/>
              <a:buNone/>
              <a:defRPr sz="3600" b="1">
                <a:solidFill>
                  <a:schemeClr val="dk1"/>
                </a:solidFill>
              </a:defRPr>
            </a:lvl9pPr>
          </a:lstStyle>
          <a:p>
            <a:endParaRPr/>
          </a:p>
        </p:txBody>
      </p:sp>
      <p:sp>
        <p:nvSpPr>
          <p:cNvPr id="16" name="Google Shape;16;p3"/>
          <p:cNvSpPr txBox="1">
            <a:spLocks noGrp="1"/>
          </p:cNvSpPr>
          <p:nvPr>
            <p:ph type="title" idx="2" hasCustomPrompt="1"/>
          </p:nvPr>
        </p:nvSpPr>
        <p:spPr>
          <a:xfrm>
            <a:off x="5151175" y="1032009"/>
            <a:ext cx="3057300" cy="8622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dk1"/>
              </a:buClr>
              <a:buSzPts val="8000"/>
              <a:buNone/>
              <a:defRPr sz="8000" b="1">
                <a:solidFill>
                  <a:schemeClr val="dk1"/>
                </a:solidFill>
              </a:defRPr>
            </a:lvl1pPr>
            <a:lvl2pPr lvl="1" algn="r" rtl="0">
              <a:spcBef>
                <a:spcPts val="0"/>
              </a:spcBef>
              <a:spcAft>
                <a:spcPts val="0"/>
              </a:spcAft>
              <a:buClr>
                <a:schemeClr val="dk1"/>
              </a:buClr>
              <a:buSzPts val="8000"/>
              <a:buNone/>
              <a:defRPr sz="8000" b="1">
                <a:solidFill>
                  <a:schemeClr val="dk1"/>
                </a:solidFill>
              </a:defRPr>
            </a:lvl2pPr>
            <a:lvl3pPr lvl="2" algn="r" rtl="0">
              <a:spcBef>
                <a:spcPts val="0"/>
              </a:spcBef>
              <a:spcAft>
                <a:spcPts val="0"/>
              </a:spcAft>
              <a:buClr>
                <a:schemeClr val="dk1"/>
              </a:buClr>
              <a:buSzPts val="8000"/>
              <a:buNone/>
              <a:defRPr sz="8000" b="1">
                <a:solidFill>
                  <a:schemeClr val="dk1"/>
                </a:solidFill>
              </a:defRPr>
            </a:lvl3pPr>
            <a:lvl4pPr lvl="3" algn="r" rtl="0">
              <a:spcBef>
                <a:spcPts val="0"/>
              </a:spcBef>
              <a:spcAft>
                <a:spcPts val="0"/>
              </a:spcAft>
              <a:buClr>
                <a:schemeClr val="dk1"/>
              </a:buClr>
              <a:buSzPts val="8000"/>
              <a:buNone/>
              <a:defRPr sz="8000" b="1">
                <a:solidFill>
                  <a:schemeClr val="dk1"/>
                </a:solidFill>
              </a:defRPr>
            </a:lvl4pPr>
            <a:lvl5pPr lvl="4" algn="r" rtl="0">
              <a:spcBef>
                <a:spcPts val="0"/>
              </a:spcBef>
              <a:spcAft>
                <a:spcPts val="0"/>
              </a:spcAft>
              <a:buClr>
                <a:schemeClr val="dk1"/>
              </a:buClr>
              <a:buSzPts val="8000"/>
              <a:buNone/>
              <a:defRPr sz="8000" b="1">
                <a:solidFill>
                  <a:schemeClr val="dk1"/>
                </a:solidFill>
              </a:defRPr>
            </a:lvl5pPr>
            <a:lvl6pPr lvl="5" algn="r" rtl="0">
              <a:spcBef>
                <a:spcPts val="0"/>
              </a:spcBef>
              <a:spcAft>
                <a:spcPts val="0"/>
              </a:spcAft>
              <a:buClr>
                <a:schemeClr val="dk1"/>
              </a:buClr>
              <a:buSzPts val="8000"/>
              <a:buNone/>
              <a:defRPr sz="8000" b="1">
                <a:solidFill>
                  <a:schemeClr val="dk1"/>
                </a:solidFill>
              </a:defRPr>
            </a:lvl6pPr>
            <a:lvl7pPr lvl="6" algn="r" rtl="0">
              <a:spcBef>
                <a:spcPts val="0"/>
              </a:spcBef>
              <a:spcAft>
                <a:spcPts val="0"/>
              </a:spcAft>
              <a:buClr>
                <a:schemeClr val="dk1"/>
              </a:buClr>
              <a:buSzPts val="8000"/>
              <a:buNone/>
              <a:defRPr sz="8000" b="1">
                <a:solidFill>
                  <a:schemeClr val="dk1"/>
                </a:solidFill>
              </a:defRPr>
            </a:lvl7pPr>
            <a:lvl8pPr lvl="7" algn="r" rtl="0">
              <a:spcBef>
                <a:spcPts val="0"/>
              </a:spcBef>
              <a:spcAft>
                <a:spcPts val="0"/>
              </a:spcAft>
              <a:buClr>
                <a:schemeClr val="dk1"/>
              </a:buClr>
              <a:buSzPts val="8000"/>
              <a:buNone/>
              <a:defRPr sz="8000" b="1">
                <a:solidFill>
                  <a:schemeClr val="dk1"/>
                </a:solidFill>
              </a:defRPr>
            </a:lvl8pPr>
            <a:lvl9pPr lvl="8" algn="r" rtl="0">
              <a:spcBef>
                <a:spcPts val="0"/>
              </a:spcBef>
              <a:spcAft>
                <a:spcPts val="0"/>
              </a:spcAft>
              <a:buClr>
                <a:schemeClr val="dk1"/>
              </a:buClr>
              <a:buSzPts val="8000"/>
              <a:buNone/>
              <a:defRPr sz="8000" b="1">
                <a:solidFill>
                  <a:schemeClr val="dk1"/>
                </a:solidFill>
              </a:defRPr>
            </a:lvl9pPr>
          </a:lstStyle>
          <a:p>
            <a:r>
              <a:t>xx%</a:t>
            </a:r>
          </a:p>
        </p:txBody>
      </p:sp>
      <p:sp>
        <p:nvSpPr>
          <p:cNvPr id="17" name="Google Shape;17;p3"/>
          <p:cNvSpPr txBox="1">
            <a:spLocks noGrp="1"/>
          </p:cNvSpPr>
          <p:nvPr>
            <p:ph type="subTitle" idx="1"/>
          </p:nvPr>
        </p:nvSpPr>
        <p:spPr>
          <a:xfrm>
            <a:off x="6127050" y="3320300"/>
            <a:ext cx="2081400" cy="52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cxnSp>
        <p:nvCxnSpPr>
          <p:cNvPr id="18" name="Google Shape;18;p3"/>
          <p:cNvCxnSpPr/>
          <p:nvPr/>
        </p:nvCxnSpPr>
        <p:spPr>
          <a:xfrm flipH="1">
            <a:off x="2814150" y="-1263000"/>
            <a:ext cx="3757500" cy="4183800"/>
          </a:xfrm>
          <a:prstGeom prst="straightConnector1">
            <a:avLst/>
          </a:prstGeom>
          <a:noFill/>
          <a:ln w="19050" cap="flat" cmpd="sng">
            <a:solidFill>
              <a:schemeClr val="dk1"/>
            </a:solidFill>
            <a:prstDash val="solid"/>
            <a:round/>
            <a:headEnd type="none" w="med" len="med"/>
            <a:tailEnd type="none" w="med" len="med"/>
          </a:ln>
        </p:spPr>
      </p:cxnSp>
      <p:sp>
        <p:nvSpPr>
          <p:cNvPr id="19" name="Google Shape;19;p3"/>
          <p:cNvSpPr/>
          <p:nvPr/>
        </p:nvSpPr>
        <p:spPr>
          <a:xfrm flipH="1">
            <a:off x="7919875" y="3825775"/>
            <a:ext cx="1296000" cy="1382400"/>
          </a:xfrm>
          <a:prstGeom prst="rtTriangl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5"/>
        </a:solidFill>
        <a:effectLst/>
      </p:bgPr>
    </p:bg>
    <p:spTree>
      <p:nvGrpSpPr>
        <p:cNvPr id="1" name="Shape 20"/>
        <p:cNvGrpSpPr/>
        <p:nvPr/>
      </p:nvGrpSpPr>
      <p:grpSpPr>
        <a:xfrm>
          <a:off x="0" y="0"/>
          <a:ext cx="0" cy="0"/>
          <a:chOff x="0" y="0"/>
          <a:chExt cx="0" cy="0"/>
        </a:xfrm>
      </p:grpSpPr>
      <p:sp>
        <p:nvSpPr>
          <p:cNvPr id="21" name="Google Shape;21;p4"/>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lvl1pPr marL="457200" marR="50800" lvl="0" indent="-3175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1pPr>
            <a:lvl2pPr marL="914400" lvl="1" indent="-317500">
              <a:lnSpc>
                <a:spcPct val="100000"/>
              </a:lnSpc>
              <a:spcBef>
                <a:spcPts val="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
        <p:nvSpPr>
          <p:cNvPr id="22" name="Google Shape;22;p4"/>
          <p:cNvSpPr txBox="1">
            <a:spLocks noGrp="1"/>
          </p:cNvSpPr>
          <p:nvPr>
            <p:ph type="title"/>
          </p:nvPr>
        </p:nvSpPr>
        <p:spPr>
          <a:xfrm>
            <a:off x="713225" y="530584"/>
            <a:ext cx="5768100" cy="528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1"/>
              </a:buClr>
              <a:buSzPts val="2700"/>
              <a:buNone/>
              <a:defRPr sz="3000" b="1">
                <a:solidFill>
                  <a:schemeClr val="dk1"/>
                </a:solidFill>
              </a:defRPr>
            </a:lvl1pPr>
            <a:lvl2pPr lvl="1" rtl="0">
              <a:spcBef>
                <a:spcPts val="0"/>
              </a:spcBef>
              <a:spcAft>
                <a:spcPts val="0"/>
              </a:spcAft>
              <a:buClr>
                <a:schemeClr val="dk1"/>
              </a:buClr>
              <a:buSzPts val="3000"/>
              <a:buNone/>
              <a:defRPr b="1">
                <a:solidFill>
                  <a:schemeClr val="dk1"/>
                </a:solidFill>
              </a:defRPr>
            </a:lvl2pPr>
            <a:lvl3pPr lvl="2" rtl="0">
              <a:spcBef>
                <a:spcPts val="0"/>
              </a:spcBef>
              <a:spcAft>
                <a:spcPts val="0"/>
              </a:spcAft>
              <a:buClr>
                <a:schemeClr val="dk1"/>
              </a:buClr>
              <a:buSzPts val="3000"/>
              <a:buNone/>
              <a:defRPr b="1">
                <a:solidFill>
                  <a:schemeClr val="dk1"/>
                </a:solidFill>
              </a:defRPr>
            </a:lvl3pPr>
            <a:lvl4pPr lvl="3" rtl="0">
              <a:spcBef>
                <a:spcPts val="0"/>
              </a:spcBef>
              <a:spcAft>
                <a:spcPts val="0"/>
              </a:spcAft>
              <a:buClr>
                <a:schemeClr val="dk1"/>
              </a:buClr>
              <a:buSzPts val="3000"/>
              <a:buNone/>
              <a:defRPr b="1">
                <a:solidFill>
                  <a:schemeClr val="dk1"/>
                </a:solidFill>
              </a:defRPr>
            </a:lvl4pPr>
            <a:lvl5pPr lvl="4" rtl="0">
              <a:spcBef>
                <a:spcPts val="0"/>
              </a:spcBef>
              <a:spcAft>
                <a:spcPts val="0"/>
              </a:spcAft>
              <a:buClr>
                <a:schemeClr val="dk1"/>
              </a:buClr>
              <a:buSzPts val="3000"/>
              <a:buNone/>
              <a:defRPr b="1">
                <a:solidFill>
                  <a:schemeClr val="dk1"/>
                </a:solidFill>
              </a:defRPr>
            </a:lvl5pPr>
            <a:lvl6pPr lvl="5" rtl="0">
              <a:spcBef>
                <a:spcPts val="0"/>
              </a:spcBef>
              <a:spcAft>
                <a:spcPts val="0"/>
              </a:spcAft>
              <a:buClr>
                <a:schemeClr val="dk1"/>
              </a:buClr>
              <a:buSzPts val="3000"/>
              <a:buNone/>
              <a:defRPr b="1">
                <a:solidFill>
                  <a:schemeClr val="dk1"/>
                </a:solidFill>
              </a:defRPr>
            </a:lvl6pPr>
            <a:lvl7pPr lvl="6" rtl="0">
              <a:spcBef>
                <a:spcPts val="0"/>
              </a:spcBef>
              <a:spcAft>
                <a:spcPts val="0"/>
              </a:spcAft>
              <a:buClr>
                <a:schemeClr val="dk1"/>
              </a:buClr>
              <a:buSzPts val="3000"/>
              <a:buNone/>
              <a:defRPr b="1">
                <a:solidFill>
                  <a:schemeClr val="dk1"/>
                </a:solidFill>
              </a:defRPr>
            </a:lvl7pPr>
            <a:lvl8pPr lvl="7" rtl="0">
              <a:spcBef>
                <a:spcPts val="0"/>
              </a:spcBef>
              <a:spcAft>
                <a:spcPts val="0"/>
              </a:spcAft>
              <a:buClr>
                <a:schemeClr val="dk1"/>
              </a:buClr>
              <a:buSzPts val="3000"/>
              <a:buNone/>
              <a:defRPr b="1">
                <a:solidFill>
                  <a:schemeClr val="dk1"/>
                </a:solidFill>
              </a:defRPr>
            </a:lvl8pPr>
            <a:lvl9pPr lvl="8" rtl="0">
              <a:spcBef>
                <a:spcPts val="0"/>
              </a:spcBef>
              <a:spcAft>
                <a:spcPts val="0"/>
              </a:spcAft>
              <a:buClr>
                <a:schemeClr val="dk1"/>
              </a:buClr>
              <a:buSzPts val="3000"/>
              <a:buNone/>
              <a:defRPr b="1">
                <a:solidFill>
                  <a:schemeClr val="dk1"/>
                </a:solidFill>
              </a:defRPr>
            </a:lvl9pPr>
          </a:lstStyle>
          <a:p>
            <a:endParaRPr/>
          </a:p>
        </p:txBody>
      </p:sp>
      <p:sp>
        <p:nvSpPr>
          <p:cNvPr id="23" name="Google Shape;23;p4"/>
          <p:cNvSpPr/>
          <p:nvPr/>
        </p:nvSpPr>
        <p:spPr>
          <a:xfrm flipH="1">
            <a:off x="5808550" y="1533900"/>
            <a:ext cx="4800600" cy="4800600"/>
          </a:xfrm>
          <a:prstGeom prst="rtTriangle">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b="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bg>
      <p:bgPr>
        <a:solidFill>
          <a:schemeClr val="accent5"/>
        </a:solidFill>
        <a:effectLst/>
      </p:bgPr>
    </p:bg>
    <p:spTree>
      <p:nvGrpSpPr>
        <p:cNvPr id="1" name="Shape 47"/>
        <p:cNvGrpSpPr/>
        <p:nvPr/>
      </p:nvGrpSpPr>
      <p:grpSpPr>
        <a:xfrm>
          <a:off x="0" y="0"/>
          <a:ext cx="0" cy="0"/>
          <a:chOff x="0" y="0"/>
          <a:chExt cx="0" cy="0"/>
        </a:xfrm>
      </p:grpSpPr>
      <p:sp>
        <p:nvSpPr>
          <p:cNvPr id="48" name="Google Shape;48;p10"/>
          <p:cNvSpPr/>
          <p:nvPr/>
        </p:nvSpPr>
        <p:spPr>
          <a:xfrm>
            <a:off x="-50" y="5600"/>
            <a:ext cx="9144000" cy="5143500"/>
          </a:xfrm>
          <a:prstGeom prst="rect">
            <a:avLst/>
          </a:prstGeom>
          <a:solidFill>
            <a:schemeClr val="lt1">
              <a:alpha val="235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0"/>
          <p:cNvSpPr/>
          <p:nvPr/>
        </p:nvSpPr>
        <p:spPr>
          <a:xfrm>
            <a:off x="4312400" y="3669275"/>
            <a:ext cx="4886400" cy="10518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0"/>
          <p:cNvSpPr txBox="1">
            <a:spLocks noGrp="1"/>
          </p:cNvSpPr>
          <p:nvPr>
            <p:ph type="title"/>
          </p:nvPr>
        </p:nvSpPr>
        <p:spPr>
          <a:xfrm>
            <a:off x="4572000" y="3729575"/>
            <a:ext cx="3858900" cy="778800"/>
          </a:xfrm>
          <a:prstGeom prst="rect">
            <a:avLst/>
          </a:prstGeom>
        </p:spPr>
        <p:txBody>
          <a:bodyPr spcFirstLastPara="1" wrap="square" lIns="91425" tIns="91425" rIns="91425" bIns="91425" anchor="t" anchorCtr="0">
            <a:noAutofit/>
          </a:bodyPr>
          <a:lstStyle>
            <a:lvl1pPr lvl="0" algn="r" rtl="0">
              <a:spcBef>
                <a:spcPts val="0"/>
              </a:spcBef>
              <a:spcAft>
                <a:spcPts val="0"/>
              </a:spcAft>
              <a:buClr>
                <a:schemeClr val="dk1"/>
              </a:buClr>
              <a:buSzPts val="2700"/>
              <a:buNone/>
              <a:defRPr sz="2500" b="1">
                <a:solidFill>
                  <a:schemeClr val="lt1"/>
                </a:solidFill>
              </a:defRPr>
            </a:lvl1pPr>
            <a:lvl2pPr lvl="1" rtl="0">
              <a:spcBef>
                <a:spcPts val="0"/>
              </a:spcBef>
              <a:spcAft>
                <a:spcPts val="0"/>
              </a:spcAft>
              <a:buClr>
                <a:schemeClr val="dk1"/>
              </a:buClr>
              <a:buSzPts val="3000"/>
              <a:buNone/>
              <a:defRPr b="1">
                <a:solidFill>
                  <a:schemeClr val="dk1"/>
                </a:solidFill>
              </a:defRPr>
            </a:lvl2pPr>
            <a:lvl3pPr lvl="2" rtl="0">
              <a:spcBef>
                <a:spcPts val="0"/>
              </a:spcBef>
              <a:spcAft>
                <a:spcPts val="0"/>
              </a:spcAft>
              <a:buClr>
                <a:schemeClr val="dk1"/>
              </a:buClr>
              <a:buSzPts val="3000"/>
              <a:buNone/>
              <a:defRPr b="1">
                <a:solidFill>
                  <a:schemeClr val="dk1"/>
                </a:solidFill>
              </a:defRPr>
            </a:lvl3pPr>
            <a:lvl4pPr lvl="3" rtl="0">
              <a:spcBef>
                <a:spcPts val="0"/>
              </a:spcBef>
              <a:spcAft>
                <a:spcPts val="0"/>
              </a:spcAft>
              <a:buClr>
                <a:schemeClr val="dk1"/>
              </a:buClr>
              <a:buSzPts val="3000"/>
              <a:buNone/>
              <a:defRPr b="1">
                <a:solidFill>
                  <a:schemeClr val="dk1"/>
                </a:solidFill>
              </a:defRPr>
            </a:lvl4pPr>
            <a:lvl5pPr lvl="4" rtl="0">
              <a:spcBef>
                <a:spcPts val="0"/>
              </a:spcBef>
              <a:spcAft>
                <a:spcPts val="0"/>
              </a:spcAft>
              <a:buClr>
                <a:schemeClr val="dk1"/>
              </a:buClr>
              <a:buSzPts val="3000"/>
              <a:buNone/>
              <a:defRPr b="1">
                <a:solidFill>
                  <a:schemeClr val="dk1"/>
                </a:solidFill>
              </a:defRPr>
            </a:lvl5pPr>
            <a:lvl6pPr lvl="5" rtl="0">
              <a:spcBef>
                <a:spcPts val="0"/>
              </a:spcBef>
              <a:spcAft>
                <a:spcPts val="0"/>
              </a:spcAft>
              <a:buClr>
                <a:schemeClr val="dk1"/>
              </a:buClr>
              <a:buSzPts val="3000"/>
              <a:buNone/>
              <a:defRPr b="1">
                <a:solidFill>
                  <a:schemeClr val="dk1"/>
                </a:solidFill>
              </a:defRPr>
            </a:lvl6pPr>
            <a:lvl7pPr lvl="6" rtl="0">
              <a:spcBef>
                <a:spcPts val="0"/>
              </a:spcBef>
              <a:spcAft>
                <a:spcPts val="0"/>
              </a:spcAft>
              <a:buClr>
                <a:schemeClr val="dk1"/>
              </a:buClr>
              <a:buSzPts val="3000"/>
              <a:buNone/>
              <a:defRPr b="1">
                <a:solidFill>
                  <a:schemeClr val="dk1"/>
                </a:solidFill>
              </a:defRPr>
            </a:lvl7pPr>
            <a:lvl8pPr lvl="7" rtl="0">
              <a:spcBef>
                <a:spcPts val="0"/>
              </a:spcBef>
              <a:spcAft>
                <a:spcPts val="0"/>
              </a:spcAft>
              <a:buClr>
                <a:schemeClr val="dk1"/>
              </a:buClr>
              <a:buSzPts val="3000"/>
              <a:buNone/>
              <a:defRPr b="1">
                <a:solidFill>
                  <a:schemeClr val="dk1"/>
                </a:solidFill>
              </a:defRPr>
            </a:lvl8pPr>
            <a:lvl9pPr lvl="8" rtl="0">
              <a:spcBef>
                <a:spcPts val="0"/>
              </a:spcBef>
              <a:spcAft>
                <a:spcPts val="0"/>
              </a:spcAft>
              <a:buClr>
                <a:schemeClr val="dk1"/>
              </a:buClr>
              <a:buSzPts val="3000"/>
              <a:buNone/>
              <a:defRPr b="1">
                <a:solidFill>
                  <a:schemeClr val="dk1"/>
                </a:solidFill>
              </a:defRPr>
            </a:lvl9pPr>
          </a:lstStyle>
          <a:p>
            <a:endParaRPr/>
          </a:p>
        </p:txBody>
      </p:sp>
      <p:sp>
        <p:nvSpPr>
          <p:cNvPr id="51" name="Google Shape;51;p10"/>
          <p:cNvSpPr/>
          <p:nvPr/>
        </p:nvSpPr>
        <p:spPr>
          <a:xfrm rot="5400000">
            <a:off x="-341212" y="-788137"/>
            <a:ext cx="3405900" cy="3302400"/>
          </a:xfrm>
          <a:prstGeom prst="rtTriangl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
        <p:nvSpPr>
          <p:cNvPr id="52" name="Google Shape;52;p10"/>
          <p:cNvSpPr/>
          <p:nvPr/>
        </p:nvSpPr>
        <p:spPr>
          <a:xfrm rot="5400000">
            <a:off x="-436462" y="-1007212"/>
            <a:ext cx="3405900" cy="3302400"/>
          </a:xfrm>
          <a:prstGeom prst="rtTriangl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lt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5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hree columns 1">
  <p:cSld name="CUSTOM_5">
    <p:bg>
      <p:bgPr>
        <a:solidFill>
          <a:schemeClr val="accent5"/>
        </a:solidFill>
        <a:effectLst/>
      </p:bgPr>
    </p:bg>
    <p:spTree>
      <p:nvGrpSpPr>
        <p:cNvPr id="1" name="Shape 84"/>
        <p:cNvGrpSpPr/>
        <p:nvPr/>
      </p:nvGrpSpPr>
      <p:grpSpPr>
        <a:xfrm>
          <a:off x="0" y="0"/>
          <a:ext cx="0" cy="0"/>
          <a:chOff x="0" y="0"/>
          <a:chExt cx="0" cy="0"/>
        </a:xfrm>
      </p:grpSpPr>
      <p:sp>
        <p:nvSpPr>
          <p:cNvPr id="85" name="Google Shape;85;p16"/>
          <p:cNvSpPr txBox="1">
            <a:spLocks noGrp="1"/>
          </p:cNvSpPr>
          <p:nvPr>
            <p:ph type="title"/>
          </p:nvPr>
        </p:nvSpPr>
        <p:spPr>
          <a:xfrm>
            <a:off x="862450" y="3418086"/>
            <a:ext cx="17637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86" name="Google Shape;86;p16"/>
          <p:cNvSpPr txBox="1">
            <a:spLocks noGrp="1"/>
          </p:cNvSpPr>
          <p:nvPr>
            <p:ph type="subTitle" idx="1"/>
          </p:nvPr>
        </p:nvSpPr>
        <p:spPr>
          <a:xfrm>
            <a:off x="424450" y="3659411"/>
            <a:ext cx="2639700" cy="797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87" name="Google Shape;87;p16"/>
          <p:cNvSpPr txBox="1">
            <a:spLocks noGrp="1"/>
          </p:cNvSpPr>
          <p:nvPr>
            <p:ph type="title" idx="2"/>
          </p:nvPr>
        </p:nvSpPr>
        <p:spPr>
          <a:xfrm>
            <a:off x="6525755" y="3418086"/>
            <a:ext cx="17637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88" name="Google Shape;88;p16"/>
          <p:cNvSpPr txBox="1">
            <a:spLocks noGrp="1"/>
          </p:cNvSpPr>
          <p:nvPr>
            <p:ph type="subTitle" idx="3"/>
          </p:nvPr>
        </p:nvSpPr>
        <p:spPr>
          <a:xfrm>
            <a:off x="6087751" y="3659411"/>
            <a:ext cx="2639700" cy="797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89" name="Google Shape;89;p16"/>
          <p:cNvSpPr txBox="1">
            <a:spLocks noGrp="1"/>
          </p:cNvSpPr>
          <p:nvPr>
            <p:ph type="title" idx="4"/>
          </p:nvPr>
        </p:nvSpPr>
        <p:spPr>
          <a:xfrm>
            <a:off x="3690150" y="3418086"/>
            <a:ext cx="1763700" cy="308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None/>
              <a:defRPr sz="1800" b="1">
                <a:solidFill>
                  <a:schemeClr val="dk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90" name="Google Shape;90;p16"/>
          <p:cNvSpPr txBox="1">
            <a:spLocks noGrp="1"/>
          </p:cNvSpPr>
          <p:nvPr>
            <p:ph type="subTitle" idx="5"/>
          </p:nvPr>
        </p:nvSpPr>
        <p:spPr>
          <a:xfrm>
            <a:off x="3252148" y="3659411"/>
            <a:ext cx="2639700" cy="797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91" name="Google Shape;91;p16"/>
          <p:cNvSpPr txBox="1">
            <a:spLocks noGrp="1"/>
          </p:cNvSpPr>
          <p:nvPr>
            <p:ph type="title" idx="6"/>
          </p:nvPr>
        </p:nvSpPr>
        <p:spPr>
          <a:xfrm>
            <a:off x="1687950" y="530725"/>
            <a:ext cx="57681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3000" b="1">
                <a:solidFill>
                  <a:schemeClr val="dk1"/>
                </a:solidFill>
              </a:defRPr>
            </a:lvl1pPr>
            <a:lvl2pPr lvl="1" algn="ctr" rtl="0">
              <a:spcBef>
                <a:spcPts val="0"/>
              </a:spcBef>
              <a:spcAft>
                <a:spcPts val="0"/>
              </a:spcAft>
              <a:buClr>
                <a:schemeClr val="dk1"/>
              </a:buClr>
              <a:buSzPts val="3000"/>
              <a:buNone/>
              <a:defRPr b="1">
                <a:solidFill>
                  <a:schemeClr val="dk1"/>
                </a:solidFill>
              </a:defRPr>
            </a:lvl2pPr>
            <a:lvl3pPr lvl="2" algn="ctr" rtl="0">
              <a:spcBef>
                <a:spcPts val="0"/>
              </a:spcBef>
              <a:spcAft>
                <a:spcPts val="0"/>
              </a:spcAft>
              <a:buClr>
                <a:schemeClr val="dk1"/>
              </a:buClr>
              <a:buSzPts val="3000"/>
              <a:buNone/>
              <a:defRPr b="1">
                <a:solidFill>
                  <a:schemeClr val="dk1"/>
                </a:solidFill>
              </a:defRPr>
            </a:lvl3pPr>
            <a:lvl4pPr lvl="3" algn="ctr" rtl="0">
              <a:spcBef>
                <a:spcPts val="0"/>
              </a:spcBef>
              <a:spcAft>
                <a:spcPts val="0"/>
              </a:spcAft>
              <a:buClr>
                <a:schemeClr val="dk1"/>
              </a:buClr>
              <a:buSzPts val="3000"/>
              <a:buNone/>
              <a:defRPr b="1">
                <a:solidFill>
                  <a:schemeClr val="dk1"/>
                </a:solidFill>
              </a:defRPr>
            </a:lvl4pPr>
            <a:lvl5pPr lvl="4" algn="ctr" rtl="0">
              <a:spcBef>
                <a:spcPts val="0"/>
              </a:spcBef>
              <a:spcAft>
                <a:spcPts val="0"/>
              </a:spcAft>
              <a:buClr>
                <a:schemeClr val="dk1"/>
              </a:buClr>
              <a:buSzPts val="3000"/>
              <a:buNone/>
              <a:defRPr b="1">
                <a:solidFill>
                  <a:schemeClr val="dk1"/>
                </a:solidFill>
              </a:defRPr>
            </a:lvl5pPr>
            <a:lvl6pPr lvl="5" algn="ctr" rtl="0">
              <a:spcBef>
                <a:spcPts val="0"/>
              </a:spcBef>
              <a:spcAft>
                <a:spcPts val="0"/>
              </a:spcAft>
              <a:buClr>
                <a:schemeClr val="dk1"/>
              </a:buClr>
              <a:buSzPts val="3000"/>
              <a:buNone/>
              <a:defRPr b="1">
                <a:solidFill>
                  <a:schemeClr val="dk1"/>
                </a:solidFill>
              </a:defRPr>
            </a:lvl6pPr>
            <a:lvl7pPr lvl="6" algn="ctr" rtl="0">
              <a:spcBef>
                <a:spcPts val="0"/>
              </a:spcBef>
              <a:spcAft>
                <a:spcPts val="0"/>
              </a:spcAft>
              <a:buClr>
                <a:schemeClr val="dk1"/>
              </a:buClr>
              <a:buSzPts val="3000"/>
              <a:buNone/>
              <a:defRPr b="1">
                <a:solidFill>
                  <a:schemeClr val="dk1"/>
                </a:solidFill>
              </a:defRPr>
            </a:lvl7pPr>
            <a:lvl8pPr lvl="7" algn="ctr" rtl="0">
              <a:spcBef>
                <a:spcPts val="0"/>
              </a:spcBef>
              <a:spcAft>
                <a:spcPts val="0"/>
              </a:spcAft>
              <a:buClr>
                <a:schemeClr val="dk1"/>
              </a:buClr>
              <a:buSzPts val="3000"/>
              <a:buNone/>
              <a:defRPr b="1">
                <a:solidFill>
                  <a:schemeClr val="dk1"/>
                </a:solidFill>
              </a:defRPr>
            </a:lvl8pPr>
            <a:lvl9pPr lvl="8" algn="ctr" rtl="0">
              <a:spcBef>
                <a:spcPts val="0"/>
              </a:spcBef>
              <a:spcAft>
                <a:spcPts val="0"/>
              </a:spcAft>
              <a:buClr>
                <a:schemeClr val="dk1"/>
              </a:buClr>
              <a:buSzPts val="3000"/>
              <a:buNone/>
              <a:defRPr b="1">
                <a:solidFill>
                  <a:schemeClr val="dk1"/>
                </a:solidFil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2">
  <p:cSld name="CUSTOM_27">
    <p:bg>
      <p:bgPr>
        <a:solidFill>
          <a:schemeClr val="accent5"/>
        </a:solidFill>
        <a:effectLst/>
      </p:bgPr>
    </p:bg>
    <p:spTree>
      <p:nvGrpSpPr>
        <p:cNvPr id="1" name="Shape 116"/>
        <p:cNvGrpSpPr/>
        <p:nvPr/>
      </p:nvGrpSpPr>
      <p:grpSpPr>
        <a:xfrm>
          <a:off x="0" y="0"/>
          <a:ext cx="0" cy="0"/>
          <a:chOff x="0" y="0"/>
          <a:chExt cx="0" cy="0"/>
        </a:xfrm>
      </p:grpSpPr>
      <p:sp>
        <p:nvSpPr>
          <p:cNvPr id="117" name="Google Shape;117;p20"/>
          <p:cNvSpPr txBox="1">
            <a:spLocks noGrp="1"/>
          </p:cNvSpPr>
          <p:nvPr>
            <p:ph type="title"/>
          </p:nvPr>
        </p:nvSpPr>
        <p:spPr>
          <a:xfrm>
            <a:off x="1176825" y="2158150"/>
            <a:ext cx="14991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None/>
              <a:defRPr sz="1800" b="1">
                <a:solidFill>
                  <a:schemeClr val="lt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118" name="Google Shape;118;p20"/>
          <p:cNvSpPr txBox="1">
            <a:spLocks noGrp="1"/>
          </p:cNvSpPr>
          <p:nvPr>
            <p:ph type="subTitle" idx="1"/>
          </p:nvPr>
        </p:nvSpPr>
        <p:spPr>
          <a:xfrm>
            <a:off x="713225" y="2459250"/>
            <a:ext cx="2426100" cy="74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119" name="Google Shape;119;p20"/>
          <p:cNvSpPr txBox="1">
            <a:spLocks noGrp="1"/>
          </p:cNvSpPr>
          <p:nvPr>
            <p:ph type="title" idx="2"/>
          </p:nvPr>
        </p:nvSpPr>
        <p:spPr>
          <a:xfrm>
            <a:off x="6468199" y="2158150"/>
            <a:ext cx="14991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None/>
              <a:defRPr sz="1800" b="1">
                <a:solidFill>
                  <a:schemeClr val="lt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120" name="Google Shape;120;p20"/>
          <p:cNvSpPr txBox="1">
            <a:spLocks noGrp="1"/>
          </p:cNvSpPr>
          <p:nvPr>
            <p:ph type="subTitle" idx="3"/>
          </p:nvPr>
        </p:nvSpPr>
        <p:spPr>
          <a:xfrm>
            <a:off x="6004683" y="2459250"/>
            <a:ext cx="2426100" cy="74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160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121" name="Google Shape;121;p20"/>
          <p:cNvSpPr txBox="1">
            <a:spLocks noGrp="1"/>
          </p:cNvSpPr>
          <p:nvPr>
            <p:ph type="title" idx="4"/>
          </p:nvPr>
        </p:nvSpPr>
        <p:spPr>
          <a:xfrm>
            <a:off x="3822450" y="2158150"/>
            <a:ext cx="1499100" cy="408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1800"/>
              <a:buNone/>
              <a:defRPr sz="1800" b="1">
                <a:solidFill>
                  <a:schemeClr val="lt1"/>
                </a:solidFill>
              </a:defRPr>
            </a:lvl1pPr>
            <a:lvl2pPr lvl="1" algn="ctr" rtl="0">
              <a:spcBef>
                <a:spcPts val="0"/>
              </a:spcBef>
              <a:spcAft>
                <a:spcPts val="0"/>
              </a:spcAft>
              <a:buClr>
                <a:schemeClr val="dk1"/>
              </a:buClr>
              <a:buSzPts val="1800"/>
              <a:buNone/>
              <a:defRPr sz="1800">
                <a:solidFill>
                  <a:schemeClr val="dk1"/>
                </a:solidFill>
              </a:defRPr>
            </a:lvl2pPr>
            <a:lvl3pPr lvl="2" algn="ctr" rtl="0">
              <a:spcBef>
                <a:spcPts val="0"/>
              </a:spcBef>
              <a:spcAft>
                <a:spcPts val="0"/>
              </a:spcAft>
              <a:buClr>
                <a:schemeClr val="dk1"/>
              </a:buClr>
              <a:buSzPts val="1800"/>
              <a:buNone/>
              <a:defRPr sz="1800">
                <a:solidFill>
                  <a:schemeClr val="dk1"/>
                </a:solidFill>
              </a:defRPr>
            </a:lvl3pPr>
            <a:lvl4pPr lvl="3" algn="ctr" rtl="0">
              <a:spcBef>
                <a:spcPts val="0"/>
              </a:spcBef>
              <a:spcAft>
                <a:spcPts val="0"/>
              </a:spcAft>
              <a:buClr>
                <a:schemeClr val="dk1"/>
              </a:buClr>
              <a:buSzPts val="1800"/>
              <a:buNone/>
              <a:defRPr sz="1800">
                <a:solidFill>
                  <a:schemeClr val="dk1"/>
                </a:solidFill>
              </a:defRPr>
            </a:lvl4pPr>
            <a:lvl5pPr lvl="4" algn="ctr" rtl="0">
              <a:spcBef>
                <a:spcPts val="0"/>
              </a:spcBef>
              <a:spcAft>
                <a:spcPts val="0"/>
              </a:spcAft>
              <a:buClr>
                <a:schemeClr val="dk1"/>
              </a:buClr>
              <a:buSzPts val="1800"/>
              <a:buNone/>
              <a:defRPr sz="1800">
                <a:solidFill>
                  <a:schemeClr val="dk1"/>
                </a:solidFill>
              </a:defRPr>
            </a:lvl5pPr>
            <a:lvl6pPr lvl="5" algn="ctr" rtl="0">
              <a:spcBef>
                <a:spcPts val="0"/>
              </a:spcBef>
              <a:spcAft>
                <a:spcPts val="0"/>
              </a:spcAft>
              <a:buClr>
                <a:schemeClr val="dk1"/>
              </a:buClr>
              <a:buSzPts val="1800"/>
              <a:buNone/>
              <a:defRPr sz="1800">
                <a:solidFill>
                  <a:schemeClr val="dk1"/>
                </a:solidFill>
              </a:defRPr>
            </a:lvl6pPr>
            <a:lvl7pPr lvl="6" algn="ctr" rtl="0">
              <a:spcBef>
                <a:spcPts val="0"/>
              </a:spcBef>
              <a:spcAft>
                <a:spcPts val="0"/>
              </a:spcAft>
              <a:buClr>
                <a:schemeClr val="dk1"/>
              </a:buClr>
              <a:buSzPts val="1800"/>
              <a:buNone/>
              <a:defRPr sz="1800">
                <a:solidFill>
                  <a:schemeClr val="dk1"/>
                </a:solidFill>
              </a:defRPr>
            </a:lvl7pPr>
            <a:lvl8pPr lvl="7" algn="ctr" rtl="0">
              <a:spcBef>
                <a:spcPts val="0"/>
              </a:spcBef>
              <a:spcAft>
                <a:spcPts val="0"/>
              </a:spcAft>
              <a:buClr>
                <a:schemeClr val="dk1"/>
              </a:buClr>
              <a:buSzPts val="1800"/>
              <a:buNone/>
              <a:defRPr sz="1800">
                <a:solidFill>
                  <a:schemeClr val="dk1"/>
                </a:solidFill>
              </a:defRPr>
            </a:lvl8pPr>
            <a:lvl9pPr lvl="8" algn="ctr" rtl="0">
              <a:spcBef>
                <a:spcPts val="0"/>
              </a:spcBef>
              <a:spcAft>
                <a:spcPts val="0"/>
              </a:spcAft>
              <a:buClr>
                <a:schemeClr val="dk1"/>
              </a:buClr>
              <a:buSzPts val="1800"/>
              <a:buNone/>
              <a:defRPr sz="1800">
                <a:solidFill>
                  <a:schemeClr val="dk1"/>
                </a:solidFill>
              </a:defRPr>
            </a:lvl9pPr>
          </a:lstStyle>
          <a:p>
            <a:endParaRPr/>
          </a:p>
        </p:txBody>
      </p:sp>
      <p:sp>
        <p:nvSpPr>
          <p:cNvPr id="122" name="Google Shape;122;p20"/>
          <p:cNvSpPr txBox="1">
            <a:spLocks noGrp="1"/>
          </p:cNvSpPr>
          <p:nvPr>
            <p:ph type="subTitle" idx="5"/>
          </p:nvPr>
        </p:nvSpPr>
        <p:spPr>
          <a:xfrm>
            <a:off x="3358950" y="2459250"/>
            <a:ext cx="2426100" cy="74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1400"/>
              <a:buFont typeface="Didact Gothic"/>
              <a:buNone/>
              <a:defRPr>
                <a:solidFill>
                  <a:schemeClr val="lt1"/>
                </a:solidFill>
                <a:latin typeface="Didact Gothic"/>
                <a:ea typeface="Didact Gothic"/>
                <a:cs typeface="Didact Gothic"/>
                <a:sym typeface="Didact Gothic"/>
              </a:defRPr>
            </a:lvl1pPr>
            <a:lvl2pPr lvl="1"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2pPr>
            <a:lvl3pPr lvl="2"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3pPr>
            <a:lvl4pPr lvl="3"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4pPr>
            <a:lvl5pPr lvl="4"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5pPr>
            <a:lvl6pPr lvl="5"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6pPr>
            <a:lvl7pPr lvl="6"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7pPr>
            <a:lvl8pPr lvl="7"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8pPr>
            <a:lvl9pPr lvl="8" algn="ctr" rtl="0">
              <a:lnSpc>
                <a:spcPct val="100000"/>
              </a:lnSpc>
              <a:spcBef>
                <a:spcPts val="0"/>
              </a:spcBef>
              <a:spcAft>
                <a:spcPts val="0"/>
              </a:spcAft>
              <a:buClr>
                <a:schemeClr val="dk1"/>
              </a:buClr>
              <a:buSzPts val="1400"/>
              <a:buFont typeface="Didact Gothic"/>
              <a:buNone/>
              <a:defRPr>
                <a:solidFill>
                  <a:schemeClr val="dk1"/>
                </a:solidFill>
                <a:latin typeface="Didact Gothic"/>
                <a:ea typeface="Didact Gothic"/>
                <a:cs typeface="Didact Gothic"/>
                <a:sym typeface="Didact Gothic"/>
              </a:defRPr>
            </a:lvl9pPr>
          </a:lstStyle>
          <a:p>
            <a:endParaRPr/>
          </a:p>
        </p:txBody>
      </p:sp>
      <p:sp>
        <p:nvSpPr>
          <p:cNvPr id="123" name="Google Shape;123;p20"/>
          <p:cNvSpPr/>
          <p:nvPr/>
        </p:nvSpPr>
        <p:spPr>
          <a:xfrm>
            <a:off x="3198450" y="3764666"/>
            <a:ext cx="2727900" cy="1416300"/>
          </a:xfrm>
          <a:prstGeom prst="triangle">
            <a:avLst>
              <a:gd name="adj" fmla="val 50000"/>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0"/>
          <p:cNvSpPr txBox="1">
            <a:spLocks noGrp="1"/>
          </p:cNvSpPr>
          <p:nvPr>
            <p:ph type="title" idx="6"/>
          </p:nvPr>
        </p:nvSpPr>
        <p:spPr>
          <a:xfrm>
            <a:off x="1974300" y="530725"/>
            <a:ext cx="5195400" cy="528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700"/>
              <a:buNone/>
              <a:defRPr sz="3000" b="1">
                <a:solidFill>
                  <a:schemeClr val="dk1"/>
                </a:solidFill>
              </a:defRPr>
            </a:lvl1pPr>
            <a:lvl2pPr lvl="1" algn="ctr" rtl="0">
              <a:spcBef>
                <a:spcPts val="0"/>
              </a:spcBef>
              <a:spcAft>
                <a:spcPts val="0"/>
              </a:spcAft>
              <a:buClr>
                <a:schemeClr val="dk1"/>
              </a:buClr>
              <a:buSzPts val="3000"/>
              <a:buNone/>
              <a:defRPr b="1">
                <a:solidFill>
                  <a:schemeClr val="dk1"/>
                </a:solidFill>
              </a:defRPr>
            </a:lvl2pPr>
            <a:lvl3pPr lvl="2" algn="ctr" rtl="0">
              <a:spcBef>
                <a:spcPts val="0"/>
              </a:spcBef>
              <a:spcAft>
                <a:spcPts val="0"/>
              </a:spcAft>
              <a:buClr>
                <a:schemeClr val="dk1"/>
              </a:buClr>
              <a:buSzPts val="3000"/>
              <a:buNone/>
              <a:defRPr b="1">
                <a:solidFill>
                  <a:schemeClr val="dk1"/>
                </a:solidFill>
              </a:defRPr>
            </a:lvl3pPr>
            <a:lvl4pPr lvl="3" algn="ctr" rtl="0">
              <a:spcBef>
                <a:spcPts val="0"/>
              </a:spcBef>
              <a:spcAft>
                <a:spcPts val="0"/>
              </a:spcAft>
              <a:buClr>
                <a:schemeClr val="dk1"/>
              </a:buClr>
              <a:buSzPts val="3000"/>
              <a:buNone/>
              <a:defRPr b="1">
                <a:solidFill>
                  <a:schemeClr val="dk1"/>
                </a:solidFill>
              </a:defRPr>
            </a:lvl4pPr>
            <a:lvl5pPr lvl="4" algn="ctr" rtl="0">
              <a:spcBef>
                <a:spcPts val="0"/>
              </a:spcBef>
              <a:spcAft>
                <a:spcPts val="0"/>
              </a:spcAft>
              <a:buClr>
                <a:schemeClr val="dk1"/>
              </a:buClr>
              <a:buSzPts val="3000"/>
              <a:buNone/>
              <a:defRPr b="1">
                <a:solidFill>
                  <a:schemeClr val="dk1"/>
                </a:solidFill>
              </a:defRPr>
            </a:lvl5pPr>
            <a:lvl6pPr lvl="5" algn="ctr" rtl="0">
              <a:spcBef>
                <a:spcPts val="0"/>
              </a:spcBef>
              <a:spcAft>
                <a:spcPts val="0"/>
              </a:spcAft>
              <a:buClr>
                <a:schemeClr val="dk1"/>
              </a:buClr>
              <a:buSzPts val="3000"/>
              <a:buNone/>
              <a:defRPr b="1">
                <a:solidFill>
                  <a:schemeClr val="dk1"/>
                </a:solidFill>
              </a:defRPr>
            </a:lvl6pPr>
            <a:lvl7pPr lvl="6" algn="ctr" rtl="0">
              <a:spcBef>
                <a:spcPts val="0"/>
              </a:spcBef>
              <a:spcAft>
                <a:spcPts val="0"/>
              </a:spcAft>
              <a:buClr>
                <a:schemeClr val="dk1"/>
              </a:buClr>
              <a:buSzPts val="3000"/>
              <a:buNone/>
              <a:defRPr b="1">
                <a:solidFill>
                  <a:schemeClr val="dk1"/>
                </a:solidFill>
              </a:defRPr>
            </a:lvl7pPr>
            <a:lvl8pPr lvl="7" algn="ctr" rtl="0">
              <a:spcBef>
                <a:spcPts val="0"/>
              </a:spcBef>
              <a:spcAft>
                <a:spcPts val="0"/>
              </a:spcAft>
              <a:buClr>
                <a:schemeClr val="dk1"/>
              </a:buClr>
              <a:buSzPts val="3000"/>
              <a:buNone/>
              <a:defRPr b="1">
                <a:solidFill>
                  <a:schemeClr val="dk1"/>
                </a:solidFill>
              </a:defRPr>
            </a:lvl8pPr>
            <a:lvl9pPr lvl="8" algn="ctr" rtl="0">
              <a:spcBef>
                <a:spcPts val="0"/>
              </a:spcBef>
              <a:spcAft>
                <a:spcPts val="0"/>
              </a:spcAft>
              <a:buClr>
                <a:schemeClr val="dk1"/>
              </a:buClr>
              <a:buSzPts val="3000"/>
              <a:buNone/>
              <a:defRPr b="1">
                <a:solidFill>
                  <a:schemeClr val="dk1"/>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hanks">
  <p:cSld name="CUSTOM_18">
    <p:bg>
      <p:bgPr>
        <a:solidFill>
          <a:schemeClr val="dk1"/>
        </a:solidFill>
        <a:effectLst/>
      </p:bgPr>
    </p:bg>
    <p:spTree>
      <p:nvGrpSpPr>
        <p:cNvPr id="1" name="Shape 207"/>
        <p:cNvGrpSpPr/>
        <p:nvPr/>
      </p:nvGrpSpPr>
      <p:grpSpPr>
        <a:xfrm>
          <a:off x="0" y="0"/>
          <a:ext cx="0" cy="0"/>
          <a:chOff x="0" y="0"/>
          <a:chExt cx="0" cy="0"/>
        </a:xfrm>
      </p:grpSpPr>
      <p:sp>
        <p:nvSpPr>
          <p:cNvPr id="208" name="Google Shape;208;p31"/>
          <p:cNvSpPr/>
          <p:nvPr/>
        </p:nvSpPr>
        <p:spPr>
          <a:xfrm>
            <a:off x="4165600" y="2820426"/>
            <a:ext cx="8077200" cy="3875700"/>
          </a:xfrm>
          <a:prstGeom prst="triangle">
            <a:avLst>
              <a:gd name="adj" fmla="val 50000"/>
            </a:avLst>
          </a:prstGeom>
          <a:no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Didact Gothic"/>
              <a:ea typeface="Didact Gothic"/>
              <a:cs typeface="Didact Gothic"/>
              <a:sym typeface="Didact Gothic"/>
            </a:endParaRPr>
          </a:p>
        </p:txBody>
      </p:sp>
      <p:sp>
        <p:nvSpPr>
          <p:cNvPr id="209" name="Google Shape;209;p31"/>
          <p:cNvSpPr/>
          <p:nvPr/>
        </p:nvSpPr>
        <p:spPr>
          <a:xfrm rot="10800000">
            <a:off x="-1006525" y="-294700"/>
            <a:ext cx="4029300" cy="1933500"/>
          </a:xfrm>
          <a:prstGeom prst="triangl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1"/>
          <p:cNvSpPr txBox="1">
            <a:spLocks noGrp="1"/>
          </p:cNvSpPr>
          <p:nvPr>
            <p:ph type="title"/>
          </p:nvPr>
        </p:nvSpPr>
        <p:spPr>
          <a:xfrm>
            <a:off x="713250" y="672738"/>
            <a:ext cx="7717500" cy="12966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2700"/>
              <a:buNone/>
              <a:defRPr sz="8000" b="1">
                <a:solidFill>
                  <a:schemeClr val="accent5"/>
                </a:solidFill>
              </a:defRPr>
            </a:lvl1pPr>
            <a:lvl2pPr lvl="1" rtl="0">
              <a:spcBef>
                <a:spcPts val="0"/>
              </a:spcBef>
              <a:spcAft>
                <a:spcPts val="0"/>
              </a:spcAft>
              <a:buClr>
                <a:schemeClr val="lt1"/>
              </a:buClr>
              <a:buSzPts val="3000"/>
              <a:buNone/>
              <a:defRPr b="1">
                <a:solidFill>
                  <a:schemeClr val="lt1"/>
                </a:solidFill>
              </a:defRPr>
            </a:lvl2pPr>
            <a:lvl3pPr lvl="2" rtl="0">
              <a:spcBef>
                <a:spcPts val="0"/>
              </a:spcBef>
              <a:spcAft>
                <a:spcPts val="0"/>
              </a:spcAft>
              <a:buClr>
                <a:schemeClr val="lt1"/>
              </a:buClr>
              <a:buSzPts val="3000"/>
              <a:buNone/>
              <a:defRPr b="1">
                <a:solidFill>
                  <a:schemeClr val="lt1"/>
                </a:solidFill>
              </a:defRPr>
            </a:lvl3pPr>
            <a:lvl4pPr lvl="3" rtl="0">
              <a:spcBef>
                <a:spcPts val="0"/>
              </a:spcBef>
              <a:spcAft>
                <a:spcPts val="0"/>
              </a:spcAft>
              <a:buClr>
                <a:schemeClr val="lt1"/>
              </a:buClr>
              <a:buSzPts val="3000"/>
              <a:buNone/>
              <a:defRPr b="1">
                <a:solidFill>
                  <a:schemeClr val="lt1"/>
                </a:solidFill>
              </a:defRPr>
            </a:lvl4pPr>
            <a:lvl5pPr lvl="4" rtl="0">
              <a:spcBef>
                <a:spcPts val="0"/>
              </a:spcBef>
              <a:spcAft>
                <a:spcPts val="0"/>
              </a:spcAft>
              <a:buClr>
                <a:schemeClr val="lt1"/>
              </a:buClr>
              <a:buSzPts val="3000"/>
              <a:buNone/>
              <a:defRPr b="1">
                <a:solidFill>
                  <a:schemeClr val="lt1"/>
                </a:solidFill>
              </a:defRPr>
            </a:lvl5pPr>
            <a:lvl6pPr lvl="5" rtl="0">
              <a:spcBef>
                <a:spcPts val="0"/>
              </a:spcBef>
              <a:spcAft>
                <a:spcPts val="0"/>
              </a:spcAft>
              <a:buClr>
                <a:schemeClr val="lt1"/>
              </a:buClr>
              <a:buSzPts val="3000"/>
              <a:buNone/>
              <a:defRPr b="1">
                <a:solidFill>
                  <a:schemeClr val="lt1"/>
                </a:solidFill>
              </a:defRPr>
            </a:lvl6pPr>
            <a:lvl7pPr lvl="6" rtl="0">
              <a:spcBef>
                <a:spcPts val="0"/>
              </a:spcBef>
              <a:spcAft>
                <a:spcPts val="0"/>
              </a:spcAft>
              <a:buClr>
                <a:schemeClr val="lt1"/>
              </a:buClr>
              <a:buSzPts val="3000"/>
              <a:buNone/>
              <a:defRPr b="1">
                <a:solidFill>
                  <a:schemeClr val="lt1"/>
                </a:solidFill>
              </a:defRPr>
            </a:lvl7pPr>
            <a:lvl8pPr lvl="7" rtl="0">
              <a:spcBef>
                <a:spcPts val="0"/>
              </a:spcBef>
              <a:spcAft>
                <a:spcPts val="0"/>
              </a:spcAft>
              <a:buClr>
                <a:schemeClr val="lt1"/>
              </a:buClr>
              <a:buSzPts val="3000"/>
              <a:buNone/>
              <a:defRPr b="1">
                <a:solidFill>
                  <a:schemeClr val="lt1"/>
                </a:solidFill>
              </a:defRPr>
            </a:lvl8pPr>
            <a:lvl9pPr lvl="8" rtl="0">
              <a:spcBef>
                <a:spcPts val="0"/>
              </a:spcBef>
              <a:spcAft>
                <a:spcPts val="0"/>
              </a:spcAft>
              <a:buClr>
                <a:schemeClr val="lt1"/>
              </a:buClr>
              <a:buSzPts val="3000"/>
              <a:buNone/>
              <a:defRPr b="1">
                <a:solidFill>
                  <a:schemeClr val="lt1"/>
                </a:solidFill>
              </a:defRPr>
            </a:lvl9pPr>
          </a:lstStyle>
          <a:p>
            <a:endParaRPr/>
          </a:p>
        </p:txBody>
      </p:sp>
      <p:sp>
        <p:nvSpPr>
          <p:cNvPr id="211" name="Google Shape;211;p31"/>
          <p:cNvSpPr txBox="1">
            <a:spLocks noGrp="1"/>
          </p:cNvSpPr>
          <p:nvPr>
            <p:ph type="body" idx="1"/>
          </p:nvPr>
        </p:nvSpPr>
        <p:spPr>
          <a:xfrm>
            <a:off x="3068250" y="2129523"/>
            <a:ext cx="3007500" cy="690900"/>
          </a:xfrm>
          <a:prstGeom prst="rect">
            <a:avLst/>
          </a:prstGeom>
        </p:spPr>
        <p:txBody>
          <a:bodyPr spcFirstLastPara="1" wrap="square" lIns="91425" tIns="91425" rIns="91425" bIns="91425" anchor="t" anchorCtr="0">
            <a:noAutofit/>
          </a:bodyPr>
          <a:lstStyle>
            <a:lvl1pPr marL="457200" lvl="0" indent="-317500" algn="ctr" rtl="0">
              <a:lnSpc>
                <a:spcPct val="100000"/>
              </a:lnSpc>
              <a:spcBef>
                <a:spcPts val="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1pPr>
            <a:lvl2pPr marL="914400" lvl="1"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2pPr>
            <a:lvl3pPr marL="1371600" lvl="2"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3pPr>
            <a:lvl4pPr marL="1828800" lvl="3"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4pPr>
            <a:lvl5pPr marL="2286000" lvl="4"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5pPr>
            <a:lvl6pPr marL="2743200" lvl="5"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6pPr>
            <a:lvl7pPr marL="3200400" lvl="6"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7pPr>
            <a:lvl8pPr marL="3657600" lvl="7" indent="-317500" rtl="0">
              <a:spcBef>
                <a:spcPts val="1600"/>
              </a:spcBef>
              <a:spcAft>
                <a:spcPts val="0"/>
              </a:spcAft>
              <a:buClr>
                <a:schemeClr val="lt1"/>
              </a:buClr>
              <a:buSzPts val="1400"/>
              <a:buFont typeface="Didact Gothic"/>
              <a:buChar char="○"/>
              <a:defRPr>
                <a:solidFill>
                  <a:schemeClr val="lt1"/>
                </a:solidFill>
                <a:latin typeface="Didact Gothic"/>
                <a:ea typeface="Didact Gothic"/>
                <a:cs typeface="Didact Gothic"/>
                <a:sym typeface="Didact Gothic"/>
              </a:defRPr>
            </a:lvl8pPr>
            <a:lvl9pPr marL="4114800" lvl="8" indent="-317500" rtl="0">
              <a:spcBef>
                <a:spcPts val="1600"/>
              </a:spcBef>
              <a:spcAft>
                <a:spcPts val="1600"/>
              </a:spcAft>
              <a:buClr>
                <a:schemeClr val="lt1"/>
              </a:buClr>
              <a:buSzPts val="1400"/>
              <a:buFont typeface="Didact Gothic"/>
              <a:buChar char="■"/>
              <a:defRPr>
                <a:solidFill>
                  <a:schemeClr val="lt1"/>
                </a:solidFill>
                <a:latin typeface="Didact Gothic"/>
                <a:ea typeface="Didact Gothic"/>
                <a:cs typeface="Didact Gothic"/>
                <a:sym typeface="Didact Gothic"/>
              </a:defRPr>
            </a:lvl9pPr>
          </a:lstStyle>
          <a:p>
            <a:endParaRPr/>
          </a:p>
        </p:txBody>
      </p:sp>
      <p:sp>
        <p:nvSpPr>
          <p:cNvPr id="212" name="Google Shape;212;p31"/>
          <p:cNvSpPr txBox="1"/>
          <p:nvPr/>
        </p:nvSpPr>
        <p:spPr>
          <a:xfrm>
            <a:off x="2483550" y="3392650"/>
            <a:ext cx="4176900" cy="6909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1100">
                <a:solidFill>
                  <a:schemeClr val="lt1"/>
                </a:solidFill>
                <a:latin typeface="Didact Gothic"/>
                <a:ea typeface="Didact Gothic"/>
                <a:cs typeface="Didact Gothic"/>
                <a:sym typeface="Didact Gothic"/>
              </a:rPr>
              <a:t>CREDITS: This presentation template was created by </a:t>
            </a:r>
            <a:r>
              <a:rPr lang="en" sz="1100" b="1">
                <a:solidFill>
                  <a:schemeClr val="lt1"/>
                </a:solidFill>
                <a:uFill>
                  <a:noFill/>
                </a:uFill>
                <a:latin typeface="Didact Gothic"/>
                <a:ea typeface="Didact Gothic"/>
                <a:cs typeface="Didact Gothic"/>
                <a:sym typeface="Didact Gothic"/>
                <a:hlinkClick r:id="rId2">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Slidesgo</a:t>
            </a:r>
            <a:r>
              <a:rPr lang="en" sz="1100">
                <a:solidFill>
                  <a:schemeClr val="lt1"/>
                </a:solidFill>
                <a:latin typeface="Didact Gothic"/>
                <a:ea typeface="Didact Gothic"/>
                <a:cs typeface="Didact Gothic"/>
                <a:sym typeface="Didact Gothic"/>
              </a:rPr>
              <a:t>, including icons by </a:t>
            </a:r>
            <a:r>
              <a:rPr lang="en" sz="1100" b="1">
                <a:solidFill>
                  <a:schemeClr val="lt1"/>
                </a:solidFill>
                <a:uFill>
                  <a:noFill/>
                </a:uFill>
                <a:latin typeface="Didact Gothic"/>
                <a:ea typeface="Didact Gothic"/>
                <a:cs typeface="Didact Gothic"/>
                <a:sym typeface="Didact Gothic"/>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Flaticon</a:t>
            </a:r>
            <a:r>
              <a:rPr lang="en" sz="1100">
                <a:solidFill>
                  <a:schemeClr val="lt1"/>
                </a:solidFill>
                <a:latin typeface="Didact Gothic"/>
                <a:ea typeface="Didact Gothic"/>
                <a:cs typeface="Didact Gothic"/>
                <a:sym typeface="Didact Gothic"/>
              </a:rPr>
              <a:t>, infographics &amp; images by </a:t>
            </a:r>
            <a:r>
              <a:rPr lang="en" sz="1100" b="1">
                <a:solidFill>
                  <a:schemeClr val="lt1"/>
                </a:solidFill>
                <a:uFill>
                  <a:noFill/>
                </a:uFill>
                <a:latin typeface="Didact Gothic"/>
                <a:ea typeface="Didact Gothic"/>
                <a:cs typeface="Didact Gothic"/>
                <a:sym typeface="Didact Gothic"/>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Freepik</a:t>
            </a:r>
            <a:r>
              <a:rPr lang="en" sz="1100">
                <a:solidFill>
                  <a:schemeClr val="lt1"/>
                </a:solidFill>
                <a:latin typeface="Didact Gothic"/>
                <a:ea typeface="Didact Gothic"/>
                <a:cs typeface="Didact Gothic"/>
                <a:sym typeface="Didact Gothic"/>
              </a:rPr>
              <a:t> </a:t>
            </a:r>
            <a:endParaRPr sz="1100">
              <a:solidFill>
                <a:schemeClr val="lt1"/>
              </a:solidFill>
              <a:latin typeface="Didact Gothic"/>
              <a:ea typeface="Didact Gothic"/>
              <a:cs typeface="Didact Gothic"/>
              <a:sym typeface="Didact Gothic"/>
            </a:endParaRPr>
          </a:p>
        </p:txBody>
      </p:sp>
      <p:sp>
        <p:nvSpPr>
          <p:cNvPr id="213" name="Google Shape;213;p31"/>
          <p:cNvSpPr txBox="1">
            <a:spLocks noGrp="1"/>
          </p:cNvSpPr>
          <p:nvPr>
            <p:ph type="subTitle" idx="2"/>
          </p:nvPr>
        </p:nvSpPr>
        <p:spPr>
          <a:xfrm>
            <a:off x="3069175" y="1843125"/>
            <a:ext cx="3007500" cy="429600"/>
          </a:xfrm>
          <a:prstGeom prst="rect">
            <a:avLst/>
          </a:prstGeom>
        </p:spPr>
        <p:txBody>
          <a:bodyPr spcFirstLastPara="1" wrap="square" lIns="91425" tIns="91425" rIns="91425" bIns="91425" anchor="t" anchorCtr="0">
            <a:noAutofit/>
          </a:bodyPr>
          <a:lstStyle>
            <a:lvl1pPr lvl="0" algn="ctr">
              <a:spcBef>
                <a:spcPts val="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1pPr>
            <a:lvl2pPr lvl="1"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2pPr>
            <a:lvl3pPr lvl="2"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3pPr>
            <a:lvl4pPr lvl="3"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4pPr>
            <a:lvl5pPr lvl="4"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5pPr>
            <a:lvl6pPr lvl="5"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6pPr>
            <a:lvl7pPr lvl="6"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7pPr>
            <a:lvl8pPr lvl="7" algn="ctr">
              <a:spcBef>
                <a:spcPts val="1600"/>
              </a:spcBef>
              <a:spcAft>
                <a:spcPts val="0"/>
              </a:spcAft>
              <a:buClr>
                <a:schemeClr val="lt1"/>
              </a:buClr>
              <a:buSzPts val="1400"/>
              <a:buFont typeface="Didact Gothic"/>
              <a:buNone/>
              <a:defRPr>
                <a:solidFill>
                  <a:schemeClr val="lt1"/>
                </a:solidFill>
                <a:latin typeface="Didact Gothic"/>
                <a:ea typeface="Didact Gothic"/>
                <a:cs typeface="Didact Gothic"/>
                <a:sym typeface="Didact Gothic"/>
              </a:defRPr>
            </a:lvl8pPr>
            <a:lvl9pPr lvl="8" algn="ctr">
              <a:spcBef>
                <a:spcPts val="1600"/>
              </a:spcBef>
              <a:spcAft>
                <a:spcPts val="1600"/>
              </a:spcAft>
              <a:buClr>
                <a:schemeClr val="lt1"/>
              </a:buClr>
              <a:buSzPts val="1400"/>
              <a:buFont typeface="Didact Gothic"/>
              <a:buNone/>
              <a:defRPr>
                <a:solidFill>
                  <a:schemeClr val="lt1"/>
                </a:solidFill>
                <a:latin typeface="Didact Gothic"/>
                <a:ea typeface="Didact Gothic"/>
                <a:cs typeface="Didact Gothic"/>
                <a:sym typeface="Didact Gothic"/>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21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no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1132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hlink"/>
              </a:buClr>
              <a:buSzPts val="2700"/>
              <a:buFont typeface="Julius Sans One"/>
              <a:buNone/>
              <a:defRPr sz="2700">
                <a:solidFill>
                  <a:schemeClr val="hlink"/>
                </a:solidFill>
                <a:latin typeface="Julius Sans One"/>
                <a:ea typeface="Julius Sans One"/>
                <a:cs typeface="Julius Sans One"/>
                <a:sym typeface="Julius Sans One"/>
              </a:defRPr>
            </a:lvl1pPr>
            <a:lvl2pPr lvl="1">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2pPr>
            <a:lvl3pPr lvl="2">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3pPr>
            <a:lvl4pPr lvl="3">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4pPr>
            <a:lvl5pPr lvl="4">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5pPr>
            <a:lvl6pPr lvl="5">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6pPr>
            <a:lvl7pPr lvl="6">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7pPr>
            <a:lvl8pPr lvl="7">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8pPr>
            <a:lvl9pPr lvl="8">
              <a:spcBef>
                <a:spcPts val="0"/>
              </a:spcBef>
              <a:spcAft>
                <a:spcPts val="0"/>
              </a:spcAft>
              <a:buClr>
                <a:schemeClr val="hlink"/>
              </a:buClr>
              <a:buSzPts val="3000"/>
              <a:buFont typeface="Julius Sans One"/>
              <a:buNone/>
              <a:defRPr sz="3000">
                <a:solidFill>
                  <a:schemeClr val="hlink"/>
                </a:solidFill>
                <a:latin typeface="Julius Sans One"/>
                <a:ea typeface="Julius Sans One"/>
                <a:cs typeface="Julius Sans One"/>
                <a:sym typeface="Julius Sans One"/>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1pPr>
            <a:lvl2pPr marL="914400" lvl="1"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2pPr>
            <a:lvl3pPr marL="1371600" lvl="2"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3pPr>
            <a:lvl4pPr marL="1828800" lvl="3"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4pPr>
            <a:lvl5pPr marL="2286000" lvl="4"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5pPr>
            <a:lvl6pPr marL="2743200" lvl="5"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6pPr>
            <a:lvl7pPr marL="3200400" lvl="6"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7pPr>
            <a:lvl8pPr marL="3657600" lvl="7" indent="-317500">
              <a:lnSpc>
                <a:spcPct val="115000"/>
              </a:lnSpc>
              <a:spcBef>
                <a:spcPts val="1600"/>
              </a:spcBef>
              <a:spcAft>
                <a:spcPts val="0"/>
              </a:spcAft>
              <a:buClr>
                <a:schemeClr val="hlink"/>
              </a:buClr>
              <a:buSzPts val="1400"/>
              <a:buFont typeface="Questrial"/>
              <a:buChar char="○"/>
              <a:defRPr>
                <a:solidFill>
                  <a:schemeClr val="hlink"/>
                </a:solidFill>
                <a:latin typeface="Questrial"/>
                <a:ea typeface="Questrial"/>
                <a:cs typeface="Questrial"/>
                <a:sym typeface="Questrial"/>
              </a:defRPr>
            </a:lvl8pPr>
            <a:lvl9pPr marL="4114800" lvl="8" indent="-317500">
              <a:lnSpc>
                <a:spcPct val="115000"/>
              </a:lnSpc>
              <a:spcBef>
                <a:spcPts val="1600"/>
              </a:spcBef>
              <a:spcAft>
                <a:spcPts val="1600"/>
              </a:spcAft>
              <a:buClr>
                <a:schemeClr val="hlink"/>
              </a:buClr>
              <a:buSzPts val="1400"/>
              <a:buFont typeface="Questrial"/>
              <a:buChar char="■"/>
              <a:defRPr>
                <a:solidFill>
                  <a:schemeClr val="hlink"/>
                </a:solidFill>
                <a:latin typeface="Questrial"/>
                <a:ea typeface="Questrial"/>
                <a:cs typeface="Questrial"/>
                <a:sym typeface="Quest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6" r:id="rId4"/>
    <p:sldLayoutId id="2147483658" r:id="rId5"/>
    <p:sldLayoutId id="2147483662" r:id="rId6"/>
    <p:sldLayoutId id="2147483666" r:id="rId7"/>
    <p:sldLayoutId id="2147483677"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449">
          <p15:clr>
            <a:srgbClr val="EA4335"/>
          </p15:clr>
        </p15:guide>
        <p15:guide id="2" pos="5311">
          <p15:clr>
            <a:srgbClr val="EA4335"/>
          </p15:clr>
        </p15:guide>
        <p15:guide id="3" orient="horz" pos="340">
          <p15:clr>
            <a:srgbClr val="EA4335"/>
          </p15:clr>
        </p15:guide>
        <p15:guide id="4" orient="horz" pos="2903">
          <p15:clr>
            <a:srgbClr val="EA4335"/>
          </p15:clr>
        </p15:guide>
        <p15:guide id="5" pos="2880">
          <p15:clr>
            <a:srgbClr val="EA4335"/>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214"/>
        <p:cNvGrpSpPr/>
        <p:nvPr/>
      </p:nvGrpSpPr>
      <p:grpSpPr>
        <a:xfrm>
          <a:off x="0" y="0"/>
          <a:ext cx="0" cy="0"/>
          <a:chOff x="0" y="0"/>
          <a:chExt cx="0" cy="0"/>
        </a:xfrm>
      </p:grpSpPr>
      <p:sp>
        <p:nvSpPr>
          <p:cNvPr id="215" name="Google Shape;215;p32"/>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1pPr>
            <a:lvl2pPr lvl="1"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2pPr>
            <a:lvl3pPr lvl="2"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3pPr>
            <a:lvl4pPr lvl="3"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4pPr>
            <a:lvl5pPr lvl="4"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5pPr>
            <a:lvl6pPr lvl="5"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6pPr>
            <a:lvl7pPr lvl="6"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7pPr>
            <a:lvl8pPr lvl="7"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8pPr>
            <a:lvl9pPr lvl="8" algn="ctr" rtl="0">
              <a:spcBef>
                <a:spcPts val="0"/>
              </a:spcBef>
              <a:spcAft>
                <a:spcPts val="0"/>
              </a:spcAft>
              <a:buClr>
                <a:srgbClr val="FFFFFF"/>
              </a:buClr>
              <a:buSzPts val="2400"/>
              <a:buFont typeface="Proxima Nova"/>
              <a:buNone/>
              <a:defRPr sz="2400">
                <a:solidFill>
                  <a:srgbClr val="FFFFFF"/>
                </a:solidFill>
                <a:latin typeface="Proxima Nova"/>
                <a:ea typeface="Proxima Nova"/>
                <a:cs typeface="Proxima Nova"/>
                <a:sym typeface="Proxima Nova"/>
              </a:defRPr>
            </a:lvl9pPr>
          </a:lstStyle>
          <a:p>
            <a:endParaRPr/>
          </a:p>
        </p:txBody>
      </p:sp>
      <p:sp>
        <p:nvSpPr>
          <p:cNvPr id="216" name="Google Shape;216;p32"/>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hyperlink" Target="mailto:ammar@ammarlaw.com.my" TargetMode="External"/><Relationship Id="rId2" Type="http://schemas.openxmlformats.org/officeDocument/2006/relationships/notesSlide" Target="../notesSlides/notesSlide27.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hyperlink" Target="http://www.ammarlaw.com.my/" TargetMode="External"/></Relationships>
</file>

<file path=ppt/slides/_rels/slide67.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28.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6"/>
          <p:cNvSpPr txBox="1">
            <a:spLocks noGrp="1"/>
          </p:cNvSpPr>
          <p:nvPr>
            <p:ph type="ctrTitle"/>
          </p:nvPr>
        </p:nvSpPr>
        <p:spPr>
          <a:xfrm>
            <a:off x="3805750" y="2198675"/>
            <a:ext cx="4322700" cy="1508400"/>
          </a:xfrm>
          <a:prstGeom prst="rect">
            <a:avLst/>
          </a:prstGeom>
        </p:spPr>
        <p:txBody>
          <a:bodyPr spcFirstLastPara="1" wrap="square" lIns="91425" tIns="91425" rIns="91425" bIns="91425" anchor="ctr" anchorCtr="0">
            <a:noAutofit/>
          </a:bodyPr>
          <a:lstStyle/>
          <a:p>
            <a:r>
              <a:rPr lang="en-MY" sz="3200" dirty="0" smtClean="0"/>
              <a:t>HARTA</a:t>
            </a:r>
            <a:br>
              <a:rPr lang="en-MY" sz="3200" dirty="0" smtClean="0"/>
            </a:br>
            <a:r>
              <a:rPr lang="en-MY" sz="3200" dirty="0" smtClean="0"/>
              <a:t>SEPENCARIAN</a:t>
            </a:r>
            <a:r>
              <a:rPr lang="en-MY" sz="3200" dirty="0"/>
              <a:t>: PERSEDIAAN ATAU KEPERLUAN</a:t>
            </a:r>
            <a:r>
              <a:rPr lang="en-MY" dirty="0"/>
              <a:t/>
            </a:r>
            <a:br>
              <a:rPr lang="en-MY" dirty="0"/>
            </a:br>
            <a:r>
              <a:rPr lang="en-MY" dirty="0"/>
              <a:t> </a:t>
            </a:r>
            <a:br>
              <a:rPr lang="en-MY" dirty="0"/>
            </a:br>
            <a:endParaRPr lang="en-MY" dirty="0"/>
          </a:p>
        </p:txBody>
      </p:sp>
      <p:sp>
        <p:nvSpPr>
          <p:cNvPr id="227" name="Google Shape;227;p36"/>
          <p:cNvSpPr txBox="1">
            <a:spLocks noGrp="1"/>
          </p:cNvSpPr>
          <p:nvPr>
            <p:ph type="subTitle" idx="1"/>
          </p:nvPr>
        </p:nvSpPr>
        <p:spPr>
          <a:xfrm>
            <a:off x="4299250" y="4154375"/>
            <a:ext cx="3829200" cy="2484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smtClean="0"/>
              <a:t>AMMAR MUHAMMAD</a:t>
            </a:r>
            <a:endParaRPr dirty="0"/>
          </a:p>
        </p:txBody>
      </p:sp>
      <p:cxnSp>
        <p:nvCxnSpPr>
          <p:cNvPr id="228" name="Google Shape;228;p36"/>
          <p:cNvCxnSpPr/>
          <p:nvPr/>
        </p:nvCxnSpPr>
        <p:spPr>
          <a:xfrm>
            <a:off x="7402150" y="4016555"/>
            <a:ext cx="647100" cy="0"/>
          </a:xfrm>
          <a:prstGeom prst="straightConnector1">
            <a:avLst/>
          </a:prstGeom>
          <a:noFill/>
          <a:ln w="19050" cap="flat" cmpd="sng">
            <a:solidFill>
              <a:schemeClr val="lt1"/>
            </a:solidFill>
            <a:prstDash val="solid"/>
            <a:round/>
            <a:headEnd type="none" w="med" len="med"/>
            <a:tailEnd type="none" w="med" len="med"/>
          </a:ln>
        </p:spPr>
      </p:cxn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8938" y="4037335"/>
            <a:ext cx="468992" cy="369029"/>
          </a:xfrm>
          <a:prstGeom prst="rect">
            <a:avLst/>
          </a:prstGeom>
        </p:spPr>
      </p:pic>
      <p:sp>
        <p:nvSpPr>
          <p:cNvPr id="7" name="TextBox 6"/>
          <p:cNvSpPr txBox="1"/>
          <p:nvPr/>
        </p:nvSpPr>
        <p:spPr>
          <a:xfrm>
            <a:off x="8209041" y="4340076"/>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p>
            <a:pPr marL="139700" indent="0">
              <a:buNone/>
            </a:pPr>
            <a:r>
              <a:rPr lang="en-MY" dirty="0"/>
              <a:t>Di Perak </a:t>
            </a:r>
            <a:r>
              <a:rPr lang="en-MY" dirty="0" err="1"/>
              <a:t>semenjak</a:t>
            </a:r>
            <a:r>
              <a:rPr lang="en-MY" dirty="0"/>
              <a:t> </a:t>
            </a:r>
            <a:r>
              <a:rPr lang="en-MY" dirty="0" err="1"/>
              <a:t>tahun</a:t>
            </a:r>
            <a:r>
              <a:rPr lang="en-MY" dirty="0"/>
              <a:t> 1907 </a:t>
            </a:r>
            <a:r>
              <a:rPr lang="en-MY" dirty="0" err="1"/>
              <a:t>lagi</a:t>
            </a:r>
            <a:r>
              <a:rPr lang="en-MY" dirty="0"/>
              <a:t>, </a:t>
            </a:r>
            <a:r>
              <a:rPr lang="en-MY" dirty="0" err="1"/>
              <a:t>Majlis</a:t>
            </a:r>
            <a:r>
              <a:rPr lang="en-MY" dirty="0"/>
              <a:t> </a:t>
            </a:r>
            <a:r>
              <a:rPr lang="en-MY" dirty="0" err="1"/>
              <a:t>Kerajaan</a:t>
            </a:r>
            <a:r>
              <a:rPr lang="en-MY" dirty="0"/>
              <a:t> Perak </a:t>
            </a:r>
            <a:r>
              <a:rPr lang="en-MY" dirty="0" err="1"/>
              <a:t>telah</a:t>
            </a:r>
            <a:r>
              <a:rPr lang="en-MY" dirty="0"/>
              <a:t> </a:t>
            </a:r>
            <a:r>
              <a:rPr lang="en-MY" dirty="0" err="1"/>
              <a:t>mengisytiharkan</a:t>
            </a:r>
            <a:r>
              <a:rPr lang="en-MY" dirty="0"/>
              <a:t> </a:t>
            </a:r>
            <a:r>
              <a:rPr lang="en-MY" dirty="0" err="1"/>
              <a:t>adat</a:t>
            </a:r>
            <a:r>
              <a:rPr lang="en-MY" dirty="0"/>
              <a:t> Orang </a:t>
            </a:r>
            <a:r>
              <a:rPr lang="en-MY" dirty="0" err="1"/>
              <a:t>Melayu</a:t>
            </a:r>
            <a:r>
              <a:rPr lang="en-MY" dirty="0"/>
              <a:t> Perak </a:t>
            </a:r>
            <a:r>
              <a:rPr lang="en-MY" dirty="0" err="1"/>
              <a:t>dalam</a:t>
            </a:r>
            <a:r>
              <a:rPr lang="en-MY" dirty="0"/>
              <a:t> </a:t>
            </a:r>
            <a:r>
              <a:rPr lang="en-MY" dirty="0" err="1"/>
              <a:t>pembahagian</a:t>
            </a:r>
            <a:r>
              <a:rPr lang="en-MY" dirty="0"/>
              <a:t> </a:t>
            </a:r>
            <a:r>
              <a:rPr lang="en-MY" dirty="0" err="1"/>
              <a:t>Harta</a:t>
            </a:r>
            <a:r>
              <a:rPr lang="en-MY" dirty="0"/>
              <a:t> </a:t>
            </a:r>
            <a:r>
              <a:rPr lang="en-MY" dirty="0" err="1"/>
              <a:t>Sesudah</a:t>
            </a:r>
            <a:r>
              <a:rPr lang="en-MY" dirty="0"/>
              <a:t> </a:t>
            </a:r>
            <a:r>
              <a:rPr lang="en-MY" dirty="0" err="1"/>
              <a:t>Perceraian</a:t>
            </a:r>
            <a:r>
              <a:rPr lang="en-MY" dirty="0"/>
              <a:t> yang mana </a:t>
            </a:r>
            <a:r>
              <a:rPr lang="en-MY" dirty="0" err="1"/>
              <a:t>harta</a:t>
            </a:r>
            <a:r>
              <a:rPr lang="en-MY" dirty="0"/>
              <a:t> </a:t>
            </a:r>
            <a:r>
              <a:rPr lang="en-MY" dirty="0" err="1"/>
              <a:t>diperolehi</a:t>
            </a:r>
            <a:r>
              <a:rPr lang="en-MY" dirty="0"/>
              <a:t> </a:t>
            </a:r>
            <a:r>
              <a:rPr lang="en-MY" dirty="0" err="1"/>
              <a:t>oleh</a:t>
            </a:r>
            <a:r>
              <a:rPr lang="en-MY" dirty="0"/>
              <a:t> </a:t>
            </a:r>
            <a:r>
              <a:rPr lang="en-MY" dirty="0" err="1"/>
              <a:t>kedua-dua</a:t>
            </a:r>
            <a:r>
              <a:rPr lang="en-MY" dirty="0"/>
              <a:t> </a:t>
            </a:r>
            <a:r>
              <a:rPr lang="en-MY" dirty="0" err="1"/>
              <a:t>pihak</a:t>
            </a:r>
            <a:r>
              <a:rPr lang="en-MY" dirty="0"/>
              <a:t> </a:t>
            </a:r>
            <a:r>
              <a:rPr lang="en-MY" dirty="0" err="1"/>
              <a:t>atau</a:t>
            </a:r>
            <a:r>
              <a:rPr lang="en-MY" dirty="0"/>
              <a:t> </a:t>
            </a:r>
            <a:r>
              <a:rPr lang="en-MY" dirty="0" err="1"/>
              <a:t>satu</a:t>
            </a:r>
            <a:r>
              <a:rPr lang="en-MY" dirty="0"/>
              <a:t> </a:t>
            </a:r>
            <a:r>
              <a:rPr lang="en-MY" dirty="0" err="1"/>
              <a:t>pihak</a:t>
            </a:r>
            <a:r>
              <a:rPr lang="en-MY" dirty="0"/>
              <a:t> </a:t>
            </a:r>
            <a:r>
              <a:rPr lang="en-MY" dirty="0" err="1"/>
              <a:t>sahaja</a:t>
            </a:r>
            <a:r>
              <a:rPr lang="en-MY" dirty="0"/>
              <a:t> </a:t>
            </a:r>
            <a:r>
              <a:rPr lang="en-MY" dirty="0" err="1"/>
              <a:t>selama</a:t>
            </a:r>
            <a:r>
              <a:rPr lang="en-MY" dirty="0"/>
              <a:t> </a:t>
            </a:r>
            <a:r>
              <a:rPr lang="en-MY" dirty="0" err="1"/>
              <a:t>tempoh</a:t>
            </a:r>
            <a:r>
              <a:rPr lang="en-MY" dirty="0"/>
              <a:t> </a:t>
            </a:r>
            <a:r>
              <a:rPr lang="en-MY" dirty="0" err="1"/>
              <a:t>perkahwinan</a:t>
            </a:r>
            <a:r>
              <a:rPr lang="en-MY" dirty="0"/>
              <a:t> </a:t>
            </a:r>
            <a:r>
              <a:rPr lang="en-MY" dirty="0" err="1"/>
              <a:t>adalah</a:t>
            </a:r>
            <a:r>
              <a:rPr lang="en-MY" dirty="0"/>
              <a:t> </a:t>
            </a:r>
            <a:r>
              <a:rPr lang="en-MY" dirty="0" err="1"/>
              <a:t>dua</a:t>
            </a:r>
            <a:r>
              <a:rPr lang="en-MY" dirty="0"/>
              <a:t> (2) </a:t>
            </a:r>
            <a:r>
              <a:rPr lang="en-MY" dirty="0" err="1"/>
              <a:t>bahagian</a:t>
            </a:r>
            <a:r>
              <a:rPr lang="en-MY" dirty="0"/>
              <a:t> </a:t>
            </a:r>
            <a:r>
              <a:rPr lang="en-MY" dirty="0" err="1"/>
              <a:t>bagi</a:t>
            </a:r>
            <a:r>
              <a:rPr lang="en-MY" dirty="0"/>
              <a:t> </a:t>
            </a:r>
            <a:r>
              <a:rPr lang="en-MY" dirty="0" err="1"/>
              <a:t>Lelaki</a:t>
            </a:r>
            <a:r>
              <a:rPr lang="en-MY" dirty="0"/>
              <a:t> </a:t>
            </a:r>
            <a:r>
              <a:rPr lang="en-MY" dirty="0" err="1"/>
              <a:t>dan</a:t>
            </a:r>
            <a:r>
              <a:rPr lang="en-MY" dirty="0"/>
              <a:t> </a:t>
            </a:r>
            <a:r>
              <a:rPr lang="en-MY" dirty="0" err="1"/>
              <a:t>Satu</a:t>
            </a:r>
            <a:r>
              <a:rPr lang="en-MY" dirty="0"/>
              <a:t> (1) </a:t>
            </a:r>
            <a:r>
              <a:rPr lang="en-MY" dirty="0" err="1"/>
              <a:t>bahagian</a:t>
            </a:r>
            <a:r>
              <a:rPr lang="en-MY" dirty="0"/>
              <a:t> </a:t>
            </a:r>
            <a:r>
              <a:rPr lang="en-MY" dirty="0" err="1"/>
              <a:t>bagi</a:t>
            </a:r>
            <a:r>
              <a:rPr lang="en-MY" dirty="0"/>
              <a:t> </a:t>
            </a:r>
            <a:r>
              <a:rPr lang="en-MY" dirty="0" err="1"/>
              <a:t>Perempuan</a:t>
            </a:r>
            <a:r>
              <a:rPr lang="en-MY" dirty="0"/>
              <a:t>.</a:t>
            </a:r>
          </a:p>
          <a:p>
            <a:pPr marL="139700" indent="0">
              <a:buNone/>
            </a:pPr>
            <a:r>
              <a:rPr lang="en-MY" dirty="0"/>
              <a:t> </a:t>
            </a:r>
          </a:p>
          <a:p>
            <a:pPr marL="139700" indent="0">
              <a:buNone/>
            </a:pPr>
            <a:r>
              <a:rPr lang="en-MY" dirty="0" err="1"/>
              <a:t>Malah</a:t>
            </a:r>
            <a:r>
              <a:rPr lang="en-MY" dirty="0"/>
              <a:t> </a:t>
            </a:r>
            <a:r>
              <a:rPr lang="en-MY" dirty="0" err="1"/>
              <a:t>dalam</a:t>
            </a:r>
            <a:r>
              <a:rPr lang="en-MY" dirty="0"/>
              <a:t> </a:t>
            </a:r>
            <a:r>
              <a:rPr lang="en-MY" dirty="0" err="1"/>
              <a:t>kes-kes</a:t>
            </a:r>
            <a:r>
              <a:rPr lang="en-MY" dirty="0"/>
              <a:t> </a:t>
            </a:r>
            <a:r>
              <a:rPr lang="en-MY" b="1" dirty="0"/>
              <a:t>Re </a:t>
            </a:r>
            <a:r>
              <a:rPr lang="en-MY" b="1" dirty="0" err="1"/>
              <a:t>Elang</a:t>
            </a:r>
            <a:r>
              <a:rPr lang="en-MY" b="1" dirty="0"/>
              <a:t>, Re </a:t>
            </a:r>
            <a:r>
              <a:rPr lang="en-MY" b="1" dirty="0" err="1"/>
              <a:t>Kulop</a:t>
            </a:r>
            <a:r>
              <a:rPr lang="en-MY" b="1" dirty="0"/>
              <a:t> </a:t>
            </a:r>
            <a:r>
              <a:rPr lang="en-MY" b="1" dirty="0" err="1"/>
              <a:t>Degor</a:t>
            </a:r>
            <a:r>
              <a:rPr lang="en-MY" b="1" dirty="0"/>
              <a:t> </a:t>
            </a:r>
            <a:r>
              <a:rPr lang="en-MY" b="1" dirty="0" err="1"/>
              <a:t>dan</a:t>
            </a:r>
            <a:r>
              <a:rPr lang="en-MY" b="1" dirty="0"/>
              <a:t> </a:t>
            </a:r>
            <a:r>
              <a:rPr lang="en-MY" b="1" dirty="0" err="1"/>
              <a:t>Lebar</a:t>
            </a:r>
            <a:r>
              <a:rPr lang="en-MY" b="1" dirty="0"/>
              <a:t> v </a:t>
            </a:r>
            <a:r>
              <a:rPr lang="en-MY" b="1" dirty="0" err="1"/>
              <a:t>Niat</a:t>
            </a:r>
            <a:r>
              <a:rPr lang="en-MY" dirty="0"/>
              <a:t> -  Di Perak, </a:t>
            </a:r>
            <a:r>
              <a:rPr lang="en-MY" dirty="0" err="1"/>
              <a:t>jika</a:t>
            </a:r>
            <a:r>
              <a:rPr lang="en-MY" dirty="0"/>
              <a:t> </a:t>
            </a:r>
            <a:r>
              <a:rPr lang="en-MY" dirty="0" err="1"/>
              <a:t>seseorang</a:t>
            </a:r>
            <a:r>
              <a:rPr lang="en-MY" dirty="0"/>
              <a:t> </a:t>
            </a:r>
            <a:r>
              <a:rPr lang="en-MY" dirty="0" err="1"/>
              <a:t>isteri</a:t>
            </a:r>
            <a:r>
              <a:rPr lang="en-MY" dirty="0"/>
              <a:t> </a:t>
            </a:r>
            <a:r>
              <a:rPr lang="en-MY" dirty="0" err="1"/>
              <a:t>turut</a:t>
            </a:r>
            <a:r>
              <a:rPr lang="en-MY" dirty="0"/>
              <a:t> </a:t>
            </a:r>
            <a:r>
              <a:rPr lang="en-MY" dirty="0" err="1"/>
              <a:t>serta</a:t>
            </a:r>
            <a:r>
              <a:rPr lang="en-MY" dirty="0"/>
              <a:t> </a:t>
            </a:r>
            <a:r>
              <a:rPr lang="en-MY" dirty="0" err="1"/>
              <a:t>bercucuk</a:t>
            </a:r>
            <a:r>
              <a:rPr lang="en-MY" dirty="0"/>
              <a:t> </a:t>
            </a:r>
            <a:r>
              <a:rPr lang="en-MY" dirty="0" err="1"/>
              <a:t>tanam</a:t>
            </a:r>
            <a:r>
              <a:rPr lang="en-MY" dirty="0"/>
              <a:t>, </a:t>
            </a:r>
            <a:r>
              <a:rPr lang="en-MY" dirty="0" err="1"/>
              <a:t>dia</a:t>
            </a:r>
            <a:r>
              <a:rPr lang="en-MY" dirty="0"/>
              <a:t> </a:t>
            </a:r>
            <a:r>
              <a:rPr lang="en-MY" dirty="0" err="1"/>
              <a:t>boleh</a:t>
            </a:r>
            <a:r>
              <a:rPr lang="en-MY" dirty="0"/>
              <a:t> </a:t>
            </a:r>
            <a:r>
              <a:rPr lang="en-MY" dirty="0" err="1"/>
              <a:t>menerima</a:t>
            </a:r>
            <a:r>
              <a:rPr lang="en-MY" dirty="0"/>
              <a:t> ½ </a:t>
            </a:r>
            <a:r>
              <a:rPr lang="en-MY" dirty="0" err="1"/>
              <a:t>daripada</a:t>
            </a:r>
            <a:r>
              <a:rPr lang="en-MY" dirty="0"/>
              <a:t> </a:t>
            </a:r>
            <a:r>
              <a:rPr lang="en-MY" dirty="0" err="1"/>
              <a:t>harta</a:t>
            </a:r>
            <a:r>
              <a:rPr lang="en-MY" dirty="0"/>
              <a:t> </a:t>
            </a:r>
            <a:r>
              <a:rPr lang="en-MY" dirty="0" err="1"/>
              <a:t>dan</a:t>
            </a:r>
            <a:r>
              <a:rPr lang="en-MY" dirty="0"/>
              <a:t> </a:t>
            </a:r>
            <a:r>
              <a:rPr lang="en-MY" dirty="0" err="1"/>
              <a:t>jika</a:t>
            </a:r>
            <a:r>
              <a:rPr lang="en-MY" dirty="0"/>
              <a:t> </a:t>
            </a:r>
            <a:r>
              <a:rPr lang="en-MY" dirty="0" err="1"/>
              <a:t>tidak</a:t>
            </a:r>
            <a:r>
              <a:rPr lang="en-MY" dirty="0"/>
              <a:t> </a:t>
            </a:r>
            <a:r>
              <a:rPr lang="en-MY" dirty="0" err="1"/>
              <a:t>serta</a:t>
            </a:r>
            <a:r>
              <a:rPr lang="en-MY" dirty="0"/>
              <a:t> </a:t>
            </a:r>
            <a:r>
              <a:rPr lang="en-MY" dirty="0" err="1"/>
              <a:t>bercucuk</a:t>
            </a:r>
            <a:r>
              <a:rPr lang="en-MY" dirty="0"/>
              <a:t> </a:t>
            </a:r>
            <a:r>
              <a:rPr lang="en-MY" dirty="0" err="1"/>
              <a:t>tanam</a:t>
            </a:r>
            <a:r>
              <a:rPr lang="en-MY" dirty="0"/>
              <a:t>, </a:t>
            </a:r>
            <a:r>
              <a:rPr lang="en-MY" dirty="0" err="1"/>
              <a:t>isteri</a:t>
            </a:r>
            <a:r>
              <a:rPr lang="en-MY" dirty="0"/>
              <a:t> </a:t>
            </a:r>
            <a:r>
              <a:rPr lang="en-MY" dirty="0" err="1"/>
              <a:t>akan</a:t>
            </a:r>
            <a:r>
              <a:rPr lang="en-MY" dirty="0"/>
              <a:t> </a:t>
            </a:r>
            <a:r>
              <a:rPr lang="en-MY" dirty="0" err="1"/>
              <a:t>menerima</a:t>
            </a:r>
            <a:r>
              <a:rPr lang="en-MY" dirty="0"/>
              <a:t> </a:t>
            </a:r>
            <a:r>
              <a:rPr lang="en-MY" dirty="0" err="1"/>
              <a:t>bahagian</a:t>
            </a:r>
            <a:r>
              <a:rPr lang="en-MY" dirty="0"/>
              <a:t> yang </a:t>
            </a:r>
            <a:r>
              <a:rPr lang="en-MY" dirty="0" err="1"/>
              <a:t>lebih</a:t>
            </a:r>
            <a:r>
              <a:rPr lang="en-MY" dirty="0"/>
              <a:t> </a:t>
            </a:r>
            <a:r>
              <a:rPr lang="en-MY" dirty="0" err="1"/>
              <a:t>kecil</a:t>
            </a:r>
            <a:r>
              <a:rPr lang="en-MY" dirty="0"/>
              <a:t>.</a:t>
            </a:r>
          </a:p>
        </p:txBody>
      </p:sp>
      <p:cxnSp>
        <p:nvCxnSpPr>
          <p:cNvPr id="235" name="Google Shape;235;p37"/>
          <p:cNvCxnSpPr/>
          <p:nvPr/>
        </p:nvCxnSpPr>
        <p:spPr>
          <a:xfrm>
            <a:off x="819525" y="126882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4" y="530584"/>
            <a:ext cx="7318667" cy="528600"/>
          </a:xfrm>
        </p:spPr>
        <p:txBody>
          <a:bodyPr/>
          <a:lstStyle/>
          <a:p>
            <a:r>
              <a:rPr lang="en-MY" sz="2400" dirty="0">
                <a:latin typeface="+mj-lt"/>
              </a:rPr>
              <a:t>PERLAKSANAAN TERDAHULU DI MALAYSIA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015230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424150"/>
            <a:ext cx="6354840" cy="3259800"/>
          </a:xfrm>
          <a:prstGeom prst="rect">
            <a:avLst/>
          </a:prstGeom>
        </p:spPr>
        <p:txBody>
          <a:bodyPr spcFirstLastPara="1" wrap="square" lIns="91425" tIns="91425" rIns="91425" bIns="91425" anchor="t" anchorCtr="0">
            <a:noAutofit/>
          </a:bodyPr>
          <a:lstStyle/>
          <a:p>
            <a:pPr marL="139700" indent="0">
              <a:buNone/>
            </a:pPr>
            <a:r>
              <a:rPr lang="en-MY" b="1" u="sng" dirty="0"/>
              <a:t>SEKSYEN 122 AKTA KELUARGA ISLAM (WILAYAH PERSEKUTUAN)</a:t>
            </a:r>
            <a:endParaRPr lang="en-MY" dirty="0"/>
          </a:p>
          <a:p>
            <a:pPr marL="139700" indent="0">
              <a:buNone/>
            </a:pPr>
            <a:r>
              <a:rPr lang="en-MY" b="1" dirty="0"/>
              <a:t> </a:t>
            </a:r>
            <a:endParaRPr lang="en-MY" dirty="0"/>
          </a:p>
          <a:p>
            <a:pPr marL="139700" indent="0">
              <a:buNone/>
            </a:pPr>
            <a:r>
              <a:rPr lang="en-MY" b="1" u="sng" dirty="0"/>
              <a:t>Seksyen122. </a:t>
            </a:r>
            <a:r>
              <a:rPr lang="en-MY" b="1" u="sng" dirty="0" err="1"/>
              <a:t>Kuasa</a:t>
            </a:r>
            <a:r>
              <a:rPr lang="en-MY" b="1" u="sng" dirty="0"/>
              <a:t> </a:t>
            </a:r>
            <a:r>
              <a:rPr lang="en-MY" b="1" u="sng" dirty="0" err="1"/>
              <a:t>Mahkamah</a:t>
            </a:r>
            <a:r>
              <a:rPr lang="en-MY" b="1" u="sng" dirty="0"/>
              <a:t> </a:t>
            </a:r>
            <a:r>
              <a:rPr lang="en-MY" b="1" u="sng" dirty="0" err="1"/>
              <a:t>memerintah</a:t>
            </a:r>
            <a:r>
              <a:rPr lang="en-MY" b="1" u="sng" dirty="0"/>
              <a:t> </a:t>
            </a:r>
            <a:r>
              <a:rPr lang="en-MY" b="1" u="sng" dirty="0" err="1"/>
              <a:t>pembahagian</a:t>
            </a:r>
            <a:r>
              <a:rPr lang="en-MY" b="1" u="sng" dirty="0"/>
              <a:t> </a:t>
            </a:r>
            <a:r>
              <a:rPr lang="en-MY" b="1" u="sng" dirty="0" err="1"/>
              <a:t>harta</a:t>
            </a:r>
            <a:r>
              <a:rPr lang="en-MY" b="1" u="sng" dirty="0"/>
              <a:t> </a:t>
            </a:r>
            <a:r>
              <a:rPr lang="en-MY" b="1" u="sng" dirty="0" err="1"/>
              <a:t>sepencarian</a:t>
            </a:r>
            <a:r>
              <a:rPr lang="en-MY" b="1" u="sng" dirty="0"/>
              <a:t>. </a:t>
            </a:r>
            <a:endParaRPr lang="en-MY" dirty="0"/>
          </a:p>
          <a:p>
            <a:pPr marL="139700" indent="0">
              <a:buNone/>
            </a:pPr>
            <a:r>
              <a:rPr lang="en-MY" dirty="0"/>
              <a:t> </a:t>
            </a:r>
            <a:endParaRPr lang="en-MY" dirty="0" smtClean="0"/>
          </a:p>
          <a:p>
            <a:pPr marL="139700" indent="0">
              <a:buNone/>
            </a:pPr>
            <a:endParaRPr lang="en-MY" dirty="0"/>
          </a:p>
        </p:txBody>
      </p:sp>
      <p:cxnSp>
        <p:nvCxnSpPr>
          <p:cNvPr id="235" name="Google Shape;235;p37"/>
          <p:cNvCxnSpPr/>
          <p:nvPr/>
        </p:nvCxnSpPr>
        <p:spPr>
          <a:xfrm>
            <a:off x="819525" y="1373860"/>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07045" y="462622"/>
            <a:ext cx="7318667" cy="528600"/>
          </a:xfrm>
        </p:spPr>
        <p:txBody>
          <a:bodyPr/>
          <a:lstStyle/>
          <a:p>
            <a:r>
              <a:rPr lang="en-MY" sz="2400" dirty="0">
                <a:latin typeface="+mj-lt"/>
              </a:rPr>
              <a:t>PERUNTUKAN TERKINI  UNDANG-UNDANG DI MALAYSIA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24719598"/>
              </p:ext>
            </p:extLst>
          </p:nvPr>
        </p:nvGraphicFramePr>
        <p:xfrm>
          <a:off x="914475" y="2529840"/>
          <a:ext cx="6096000" cy="1584960"/>
        </p:xfrm>
        <a:graphic>
          <a:graphicData uri="http://schemas.openxmlformats.org/drawingml/2006/table">
            <a:tbl>
              <a:tblPr firstRow="1" bandRow="1">
                <a:tableStyleId>{2D5ABB26-0587-4C30-8999-92F81FD0307C}</a:tableStyleId>
              </a:tblPr>
              <a:tblGrid>
                <a:gridCol w="426233"/>
                <a:gridCol w="5669767"/>
              </a:tblGrid>
              <a:tr h="370840">
                <a:tc>
                  <a:txBody>
                    <a:bodyPr/>
                    <a:lstStyle/>
                    <a:p>
                      <a:r>
                        <a:rPr lang="en-US" dirty="0" smtClean="0"/>
                        <a:t>(1)</a:t>
                      </a:r>
                      <a:endParaRPr lang="en-MY"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MY" dirty="0" err="1" smtClean="0"/>
                        <a:t>Mahkamah</a:t>
                      </a:r>
                      <a:r>
                        <a:rPr lang="en-MY" dirty="0" smtClean="0"/>
                        <a:t> </a:t>
                      </a:r>
                      <a:r>
                        <a:rPr lang="en-MY" dirty="0" err="1" smtClean="0"/>
                        <a:t>hendaklah</a:t>
                      </a:r>
                      <a:r>
                        <a:rPr lang="en-MY" dirty="0" smtClean="0"/>
                        <a:t> </a:t>
                      </a:r>
                      <a:r>
                        <a:rPr lang="en-MY" dirty="0" err="1" smtClean="0"/>
                        <a:t>mempunyai</a:t>
                      </a:r>
                      <a:r>
                        <a:rPr lang="en-MY" dirty="0" smtClean="0"/>
                        <a:t> </a:t>
                      </a:r>
                      <a:r>
                        <a:rPr lang="en-MY" dirty="0" err="1" smtClean="0"/>
                        <a:t>kuasa</a:t>
                      </a:r>
                      <a:r>
                        <a:rPr lang="en-MY" dirty="0" smtClean="0"/>
                        <a:t> </a:t>
                      </a:r>
                      <a:r>
                        <a:rPr lang="en-MY" dirty="0" err="1" smtClean="0"/>
                        <a:t>apabila</a:t>
                      </a:r>
                      <a:r>
                        <a:rPr lang="en-MY" dirty="0" smtClean="0"/>
                        <a:t> </a:t>
                      </a:r>
                      <a:r>
                        <a:rPr lang="en-MY" dirty="0" err="1" smtClean="0"/>
                        <a:t>membenarkan</a:t>
                      </a:r>
                      <a:r>
                        <a:rPr lang="en-MY" dirty="0" smtClean="0"/>
                        <a:t> </a:t>
                      </a:r>
                      <a:r>
                        <a:rPr lang="en-MY" dirty="0" err="1" smtClean="0"/>
                        <a:t>lafaz</a:t>
                      </a:r>
                      <a:r>
                        <a:rPr lang="en-MY" dirty="0" smtClean="0"/>
                        <a:t> </a:t>
                      </a:r>
                      <a:r>
                        <a:rPr lang="en-MY" dirty="0" err="1" smtClean="0"/>
                        <a:t>talaq</a:t>
                      </a:r>
                      <a:r>
                        <a:rPr lang="en-MY" dirty="0" smtClean="0"/>
                        <a:t> </a:t>
                      </a:r>
                      <a:r>
                        <a:rPr lang="en-MY" dirty="0" err="1" smtClean="0"/>
                        <a:t>atau</a:t>
                      </a:r>
                      <a:r>
                        <a:rPr lang="en-MY" dirty="0" smtClean="0"/>
                        <a:t> </a:t>
                      </a:r>
                      <a:r>
                        <a:rPr lang="en-MY" dirty="0" err="1" smtClean="0"/>
                        <a:t>apabila</a:t>
                      </a:r>
                      <a:r>
                        <a:rPr lang="en-MY" dirty="0" smtClean="0"/>
                        <a:t> </a:t>
                      </a:r>
                      <a:r>
                        <a:rPr lang="en-MY" dirty="0" err="1" smtClean="0"/>
                        <a:t>membuat</a:t>
                      </a:r>
                      <a:r>
                        <a:rPr lang="en-MY" dirty="0" smtClean="0"/>
                        <a:t> </a:t>
                      </a:r>
                      <a:r>
                        <a:rPr lang="en-MY" dirty="0" err="1" smtClean="0"/>
                        <a:t>suatu</a:t>
                      </a:r>
                      <a:r>
                        <a:rPr lang="en-MY" dirty="0" smtClean="0"/>
                        <a:t> </a:t>
                      </a:r>
                      <a:r>
                        <a:rPr lang="en-MY" dirty="0" err="1" smtClean="0"/>
                        <a:t>perintah</a:t>
                      </a:r>
                      <a:r>
                        <a:rPr lang="en-MY" dirty="0" smtClean="0"/>
                        <a:t> </a:t>
                      </a:r>
                      <a:r>
                        <a:rPr lang="en-MY" dirty="0" err="1" smtClean="0"/>
                        <a:t>perceraian</a:t>
                      </a:r>
                      <a:r>
                        <a:rPr lang="en-MY" dirty="0" smtClean="0"/>
                        <a:t> </a:t>
                      </a:r>
                      <a:r>
                        <a:rPr lang="en-MY" dirty="0" err="1" smtClean="0"/>
                        <a:t>untuk</a:t>
                      </a:r>
                      <a:r>
                        <a:rPr lang="en-MY" dirty="0" smtClean="0"/>
                        <a:t> </a:t>
                      </a:r>
                      <a:r>
                        <a:rPr lang="en-MY" b="1" u="sng" dirty="0" err="1" smtClean="0"/>
                        <a:t>memerintahkan</a:t>
                      </a:r>
                      <a:r>
                        <a:rPr lang="en-MY" b="1" u="sng" dirty="0" smtClean="0"/>
                        <a:t> </a:t>
                      </a:r>
                      <a:r>
                        <a:rPr lang="en-MY" b="1" u="sng" dirty="0" err="1" smtClean="0"/>
                        <a:t>supaya</a:t>
                      </a:r>
                      <a:r>
                        <a:rPr lang="en-MY" b="1" u="sng" dirty="0" smtClean="0"/>
                        <a:t> </a:t>
                      </a:r>
                      <a:r>
                        <a:rPr lang="en-MY" b="1" u="sng" dirty="0" err="1" smtClean="0"/>
                        <a:t>apa-apa</a:t>
                      </a:r>
                      <a:r>
                        <a:rPr lang="en-MY" b="1" u="sng" dirty="0" smtClean="0"/>
                        <a:t> </a:t>
                      </a:r>
                      <a:r>
                        <a:rPr lang="en-MY" b="1" u="sng" dirty="0" err="1" smtClean="0"/>
                        <a:t>aset</a:t>
                      </a:r>
                      <a:r>
                        <a:rPr lang="en-MY" b="1" u="sng" dirty="0" smtClean="0"/>
                        <a:t> yang </a:t>
                      </a:r>
                      <a:r>
                        <a:rPr lang="en-MY" b="1" u="sng" dirty="0" err="1" smtClean="0"/>
                        <a:t>diperoleh</a:t>
                      </a:r>
                      <a:r>
                        <a:rPr lang="en-MY" b="1" u="sng" dirty="0" smtClean="0"/>
                        <a:t> </a:t>
                      </a:r>
                      <a:r>
                        <a:rPr lang="en-MY" b="1" u="sng" dirty="0" err="1" smtClean="0"/>
                        <a:t>oleh</a:t>
                      </a:r>
                      <a:r>
                        <a:rPr lang="en-MY" b="1" u="sng" dirty="0" smtClean="0"/>
                        <a:t> </a:t>
                      </a:r>
                      <a:r>
                        <a:rPr lang="en-MY" b="1" u="sng" dirty="0" err="1" smtClean="0"/>
                        <a:t>pihak-pihak</a:t>
                      </a:r>
                      <a:r>
                        <a:rPr lang="en-MY" b="1" u="sng" dirty="0" smtClean="0"/>
                        <a:t> </a:t>
                      </a:r>
                      <a:r>
                        <a:rPr lang="en-MY" b="1" u="sng" dirty="0" err="1" smtClean="0"/>
                        <a:t>itu</a:t>
                      </a:r>
                      <a:r>
                        <a:rPr lang="en-MY" b="1" u="sng" dirty="0" smtClean="0"/>
                        <a:t> </a:t>
                      </a:r>
                      <a:r>
                        <a:rPr lang="en-MY" b="1" u="sng" dirty="0" err="1" smtClean="0"/>
                        <a:t>dalam</a:t>
                      </a:r>
                      <a:r>
                        <a:rPr lang="en-MY" b="1" u="sng" dirty="0" smtClean="0"/>
                        <a:t> masa </a:t>
                      </a:r>
                      <a:r>
                        <a:rPr lang="en-MY" b="1" u="sng" dirty="0" err="1" smtClean="0"/>
                        <a:t>perkahwinan</a:t>
                      </a:r>
                      <a:r>
                        <a:rPr lang="en-MY" b="1" u="sng" dirty="0" smtClean="0"/>
                        <a:t> </a:t>
                      </a:r>
                      <a:r>
                        <a:rPr lang="en-MY" b="1" u="sng" dirty="0" err="1" smtClean="0"/>
                        <a:t>dengan</a:t>
                      </a:r>
                      <a:r>
                        <a:rPr lang="en-MY" b="1" u="sng" dirty="0" smtClean="0"/>
                        <a:t> </a:t>
                      </a:r>
                      <a:r>
                        <a:rPr lang="en-MY" b="1" u="sng" dirty="0" err="1" smtClean="0"/>
                        <a:t>usaha</a:t>
                      </a:r>
                      <a:r>
                        <a:rPr lang="en-MY" b="1" u="sng" dirty="0" smtClean="0"/>
                        <a:t> </a:t>
                      </a:r>
                      <a:r>
                        <a:rPr lang="en-MY" b="1" u="sng" dirty="0" err="1" smtClean="0"/>
                        <a:t>bersama</a:t>
                      </a:r>
                      <a:r>
                        <a:rPr lang="en-MY" b="1" u="sng" dirty="0" smtClean="0"/>
                        <a:t> </a:t>
                      </a:r>
                      <a:r>
                        <a:rPr lang="en-MY" b="1" u="sng" dirty="0" err="1" smtClean="0"/>
                        <a:t>mereka</a:t>
                      </a:r>
                      <a:r>
                        <a:rPr lang="en-MY" b="1" u="sng" dirty="0" smtClean="0"/>
                        <a:t> </a:t>
                      </a:r>
                      <a:r>
                        <a:rPr lang="en-MY" b="1" u="sng" dirty="0" err="1" smtClean="0"/>
                        <a:t>dibahagi</a:t>
                      </a:r>
                      <a:r>
                        <a:rPr lang="en-MY" b="1" u="sng" dirty="0" smtClean="0"/>
                        <a:t> </a:t>
                      </a:r>
                      <a:r>
                        <a:rPr lang="en-MY" b="1" u="sng" dirty="0" err="1" smtClean="0"/>
                        <a:t>antara</a:t>
                      </a:r>
                      <a:r>
                        <a:rPr lang="en-MY" b="1" u="sng" dirty="0" smtClean="0"/>
                        <a:t> </a:t>
                      </a:r>
                      <a:r>
                        <a:rPr lang="en-MY" b="1" u="sng" dirty="0" err="1" smtClean="0"/>
                        <a:t>mereka</a:t>
                      </a:r>
                      <a:r>
                        <a:rPr lang="en-MY" dirty="0" smtClean="0"/>
                        <a:t> </a:t>
                      </a:r>
                      <a:r>
                        <a:rPr lang="en-MY" dirty="0" err="1" smtClean="0"/>
                        <a:t>atau</a:t>
                      </a:r>
                      <a:r>
                        <a:rPr lang="en-MY" dirty="0" smtClean="0"/>
                        <a:t> </a:t>
                      </a:r>
                      <a:r>
                        <a:rPr lang="en-MY" dirty="0" err="1" smtClean="0"/>
                        <a:t>supaya</a:t>
                      </a:r>
                      <a:r>
                        <a:rPr lang="en-MY" dirty="0" smtClean="0"/>
                        <a:t> mana-mana </a:t>
                      </a:r>
                      <a:r>
                        <a:rPr lang="en-MY" b="1" u="sng" dirty="0" err="1" smtClean="0"/>
                        <a:t>aset</a:t>
                      </a:r>
                      <a:r>
                        <a:rPr lang="en-MY" b="1" u="sng" dirty="0" smtClean="0"/>
                        <a:t> </a:t>
                      </a:r>
                      <a:r>
                        <a:rPr lang="en-MY" b="1" u="sng" dirty="0" err="1" smtClean="0"/>
                        <a:t>itu</a:t>
                      </a:r>
                      <a:r>
                        <a:rPr lang="en-MY" b="1" u="sng" dirty="0" smtClean="0"/>
                        <a:t> </a:t>
                      </a:r>
                      <a:r>
                        <a:rPr lang="en-MY" b="1" u="sng" dirty="0" err="1" smtClean="0"/>
                        <a:t>dijual</a:t>
                      </a:r>
                      <a:r>
                        <a:rPr lang="en-MY" dirty="0" smtClean="0"/>
                        <a:t> </a:t>
                      </a:r>
                      <a:r>
                        <a:rPr lang="en-MY" dirty="0" err="1" smtClean="0"/>
                        <a:t>dan</a:t>
                      </a:r>
                      <a:r>
                        <a:rPr lang="en-MY" dirty="0" smtClean="0"/>
                        <a:t> </a:t>
                      </a:r>
                      <a:r>
                        <a:rPr lang="en-MY" b="1" u="sng" dirty="0" err="1" smtClean="0"/>
                        <a:t>hasil</a:t>
                      </a:r>
                      <a:r>
                        <a:rPr lang="en-MY" b="1" u="sng" dirty="0" smtClean="0"/>
                        <a:t> </a:t>
                      </a:r>
                      <a:r>
                        <a:rPr lang="en-MY" b="1" u="sng" dirty="0" err="1" smtClean="0"/>
                        <a:t>jualan</a:t>
                      </a:r>
                      <a:r>
                        <a:rPr lang="en-MY" b="1" u="sng" dirty="0" smtClean="0"/>
                        <a:t> </a:t>
                      </a:r>
                      <a:r>
                        <a:rPr lang="en-MY" b="1" u="sng" dirty="0" err="1" smtClean="0"/>
                        <a:t>itu</a:t>
                      </a:r>
                      <a:r>
                        <a:rPr lang="en-MY" b="1" u="sng" dirty="0" smtClean="0"/>
                        <a:t> </a:t>
                      </a:r>
                      <a:r>
                        <a:rPr lang="en-MY" b="1" u="sng" dirty="0" err="1" smtClean="0"/>
                        <a:t>dibahagi</a:t>
                      </a:r>
                      <a:r>
                        <a:rPr lang="en-MY" b="1" u="sng" dirty="0" smtClean="0"/>
                        <a:t> </a:t>
                      </a:r>
                      <a:r>
                        <a:rPr lang="en-MY" b="1" u="sng" dirty="0" err="1" smtClean="0"/>
                        <a:t>antara</a:t>
                      </a:r>
                      <a:r>
                        <a:rPr lang="en-MY" b="1" u="sng" dirty="0" smtClean="0"/>
                        <a:t> </a:t>
                      </a:r>
                      <a:r>
                        <a:rPr lang="en-MY" b="1" u="sng" dirty="0" err="1" smtClean="0"/>
                        <a:t>pihak-pihak</a:t>
                      </a:r>
                      <a:r>
                        <a:rPr lang="en-MY" b="1" u="sng" dirty="0" smtClean="0"/>
                        <a:t> </a:t>
                      </a:r>
                      <a:r>
                        <a:rPr lang="en-MY" b="1" u="sng" dirty="0" err="1" smtClean="0"/>
                        <a:t>itu</a:t>
                      </a:r>
                      <a:endParaRPr lang="en-MY" dirty="0" smtClean="0"/>
                    </a:p>
                    <a:p>
                      <a:endParaRPr lang="en-MY" dirty="0"/>
                    </a:p>
                  </a:txBody>
                  <a:tcPr/>
                </a:tc>
              </a:tr>
            </a:tbl>
          </a:graphicData>
        </a:graphic>
      </p:graphicFrame>
    </p:spTree>
    <p:extLst>
      <p:ext uri="{BB962C8B-B14F-4D97-AF65-F5344CB8AC3E}">
        <p14:creationId xmlns:p14="http://schemas.microsoft.com/office/powerpoint/2010/main" val="2170892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p>
            <a:pPr lvl="0">
              <a:buFont typeface="+mj-lt"/>
              <a:buAutoNum type="arabicPeriod"/>
            </a:pPr>
            <a:r>
              <a:rPr lang="en-MY" dirty="0" err="1" smtClean="0">
                <a:latin typeface="+mn-lt"/>
              </a:rPr>
              <a:t>Harta</a:t>
            </a:r>
            <a:r>
              <a:rPr lang="en-MY" dirty="0" smtClean="0">
                <a:latin typeface="+mn-lt"/>
              </a:rPr>
              <a:t> yang </a:t>
            </a:r>
            <a:r>
              <a:rPr lang="en-MY" b="1" u="sng" dirty="0" err="1" smtClean="0">
                <a:latin typeface="+mn-lt"/>
              </a:rPr>
              <a:t>diperoleh</a:t>
            </a:r>
            <a:r>
              <a:rPr lang="en-MY" b="1" u="sng" dirty="0" smtClean="0">
                <a:latin typeface="+mn-lt"/>
              </a:rPr>
              <a:t> </a:t>
            </a:r>
            <a:r>
              <a:rPr lang="en-MY" b="1" u="sng" dirty="0" err="1" smtClean="0">
                <a:latin typeface="+mn-lt"/>
              </a:rPr>
              <a:t>semasa</a:t>
            </a:r>
            <a:r>
              <a:rPr lang="en-MY" b="1" u="sng" dirty="0" smtClean="0">
                <a:latin typeface="+mn-lt"/>
              </a:rPr>
              <a:t> </a:t>
            </a:r>
            <a:r>
              <a:rPr lang="en-MY" b="1" u="sng" dirty="0" err="1" smtClean="0">
                <a:latin typeface="+mn-lt"/>
              </a:rPr>
              <a:t>perkahwinan</a:t>
            </a:r>
            <a:r>
              <a:rPr lang="en-MY" dirty="0" smtClean="0">
                <a:latin typeface="+mn-lt"/>
              </a:rPr>
              <a:t> </a:t>
            </a:r>
            <a:r>
              <a:rPr lang="en-MY" dirty="0" err="1" smtClean="0">
                <a:latin typeface="+mn-lt"/>
              </a:rPr>
              <a:t>pihak-pihak</a:t>
            </a:r>
            <a:endParaRPr lang="en-MY" dirty="0" smtClean="0">
              <a:latin typeface="+mn-lt"/>
            </a:endParaRPr>
          </a:p>
          <a:p>
            <a:pPr marL="368300" indent="-228600">
              <a:buFont typeface="+mj-lt"/>
              <a:buAutoNum type="arabicPeriod"/>
            </a:pPr>
            <a:endParaRPr lang="en-MY" dirty="0" smtClean="0">
              <a:latin typeface="+mn-lt"/>
            </a:endParaRPr>
          </a:p>
          <a:p>
            <a:pPr lvl="0">
              <a:buFont typeface="+mj-lt"/>
              <a:buAutoNum type="arabicPeriod"/>
            </a:pPr>
            <a:r>
              <a:rPr lang="en-MY" dirty="0" err="1" smtClean="0">
                <a:latin typeface="+mn-lt"/>
              </a:rPr>
              <a:t>Harta</a:t>
            </a:r>
            <a:r>
              <a:rPr lang="en-MY" dirty="0" smtClean="0">
                <a:latin typeface="+mn-lt"/>
              </a:rPr>
              <a:t> </a:t>
            </a:r>
            <a:r>
              <a:rPr lang="en-MY" dirty="0" err="1" smtClean="0">
                <a:latin typeface="+mn-lt"/>
              </a:rPr>
              <a:t>Suami</a:t>
            </a:r>
            <a:r>
              <a:rPr lang="en-MY" dirty="0" smtClean="0">
                <a:latin typeface="+mn-lt"/>
              </a:rPr>
              <a:t> </a:t>
            </a:r>
            <a:r>
              <a:rPr lang="en-MY" dirty="0" err="1" smtClean="0">
                <a:latin typeface="+mn-lt"/>
              </a:rPr>
              <a:t>atau</a:t>
            </a:r>
            <a:r>
              <a:rPr lang="en-MY" dirty="0" smtClean="0">
                <a:latin typeface="+mn-lt"/>
              </a:rPr>
              <a:t> </a:t>
            </a:r>
            <a:r>
              <a:rPr lang="en-MY" dirty="0" err="1" smtClean="0">
                <a:latin typeface="+mn-lt"/>
              </a:rPr>
              <a:t>Isteri</a:t>
            </a:r>
            <a:r>
              <a:rPr lang="en-MY" dirty="0" smtClean="0">
                <a:latin typeface="+mn-lt"/>
              </a:rPr>
              <a:t> yang </a:t>
            </a:r>
            <a:r>
              <a:rPr lang="en-MY" dirty="0" err="1" smtClean="0">
                <a:latin typeface="+mn-lt"/>
              </a:rPr>
              <a:t>dibawa</a:t>
            </a:r>
            <a:r>
              <a:rPr lang="en-MY" dirty="0" smtClean="0">
                <a:latin typeface="+mn-lt"/>
              </a:rPr>
              <a:t> </a:t>
            </a:r>
            <a:r>
              <a:rPr lang="en-MY" dirty="0" err="1" smtClean="0">
                <a:latin typeface="+mn-lt"/>
              </a:rPr>
              <a:t>sebelum</a:t>
            </a:r>
            <a:r>
              <a:rPr lang="en-MY" dirty="0" smtClean="0">
                <a:latin typeface="+mn-lt"/>
              </a:rPr>
              <a:t> </a:t>
            </a:r>
            <a:r>
              <a:rPr lang="en-MY" dirty="0" err="1" smtClean="0">
                <a:latin typeface="+mn-lt"/>
              </a:rPr>
              <a:t>berkahwin</a:t>
            </a:r>
            <a:r>
              <a:rPr lang="en-MY" dirty="0" smtClean="0">
                <a:latin typeface="+mn-lt"/>
              </a:rPr>
              <a:t> </a:t>
            </a:r>
            <a:r>
              <a:rPr lang="en-MY" dirty="0" err="1" smtClean="0">
                <a:latin typeface="+mn-lt"/>
              </a:rPr>
              <a:t>kemudian</a:t>
            </a:r>
            <a:r>
              <a:rPr lang="en-MY" dirty="0" smtClean="0">
                <a:latin typeface="+mn-lt"/>
              </a:rPr>
              <a:t> </a:t>
            </a:r>
            <a:r>
              <a:rPr lang="en-MY" b="1" u="sng" dirty="0" err="1" smtClean="0">
                <a:latin typeface="+mn-lt"/>
              </a:rPr>
              <a:t>dimajukan</a:t>
            </a:r>
            <a:r>
              <a:rPr lang="en-MY" dirty="0" smtClean="0">
                <a:latin typeface="+mn-lt"/>
              </a:rPr>
              <a:t> </a:t>
            </a:r>
            <a:r>
              <a:rPr lang="en-MY" b="1" u="sng" dirty="0" err="1" smtClean="0">
                <a:latin typeface="+mn-lt"/>
              </a:rPr>
              <a:t>secara</a:t>
            </a:r>
            <a:r>
              <a:rPr lang="en-MY" b="1" u="sng" dirty="0" smtClean="0">
                <a:latin typeface="+mn-lt"/>
              </a:rPr>
              <a:t> </a:t>
            </a:r>
            <a:r>
              <a:rPr lang="en-MY" b="1" u="sng" dirty="0" err="1" smtClean="0">
                <a:latin typeface="+mn-lt"/>
              </a:rPr>
              <a:t>bersama</a:t>
            </a:r>
            <a:r>
              <a:rPr lang="en-MY" b="1" u="sng" dirty="0" smtClean="0">
                <a:latin typeface="+mn-lt"/>
              </a:rPr>
              <a:t> </a:t>
            </a:r>
            <a:r>
              <a:rPr lang="en-MY" b="1" u="sng" dirty="0" err="1" smtClean="0">
                <a:latin typeface="+mn-lt"/>
              </a:rPr>
              <a:t>dalam</a:t>
            </a:r>
            <a:r>
              <a:rPr lang="en-MY" b="1" u="sng" dirty="0" smtClean="0">
                <a:latin typeface="+mn-lt"/>
              </a:rPr>
              <a:t> </a:t>
            </a:r>
            <a:r>
              <a:rPr lang="en-MY" b="1" u="sng" dirty="0" err="1" smtClean="0">
                <a:latin typeface="+mn-lt"/>
              </a:rPr>
              <a:t>tempoh</a:t>
            </a:r>
            <a:r>
              <a:rPr lang="en-MY" dirty="0" smtClean="0">
                <a:latin typeface="+mn-lt"/>
              </a:rPr>
              <a:t> </a:t>
            </a:r>
            <a:r>
              <a:rPr lang="en-MY" dirty="0" err="1" smtClean="0">
                <a:latin typeface="+mn-lt"/>
              </a:rPr>
              <a:t>perkahwinan</a:t>
            </a:r>
            <a:endParaRPr lang="en-MY" dirty="0" smtClean="0">
              <a:latin typeface="+mn-lt"/>
            </a:endParaRPr>
          </a:p>
          <a:p>
            <a:pPr marL="368300" indent="-228600">
              <a:buFont typeface="+mj-lt"/>
              <a:buAutoNum type="arabicPeriod"/>
            </a:pPr>
            <a:endParaRPr lang="en-MY" dirty="0" smtClean="0">
              <a:latin typeface="+mn-lt"/>
            </a:endParaRPr>
          </a:p>
          <a:p>
            <a:pPr lvl="0">
              <a:buFont typeface="+mj-lt"/>
              <a:buAutoNum type="arabicPeriod"/>
            </a:pPr>
            <a:r>
              <a:rPr lang="en-MY" dirty="0" err="1" smtClean="0">
                <a:latin typeface="+mn-lt"/>
              </a:rPr>
              <a:t>Pendapatan</a:t>
            </a:r>
            <a:r>
              <a:rPr lang="en-MY" dirty="0" smtClean="0">
                <a:latin typeface="+mn-lt"/>
              </a:rPr>
              <a:t> </a:t>
            </a:r>
            <a:r>
              <a:rPr lang="en-MY" dirty="0" err="1" smtClean="0">
                <a:latin typeface="+mn-lt"/>
              </a:rPr>
              <a:t>tambahan</a:t>
            </a:r>
            <a:r>
              <a:rPr lang="en-MY" dirty="0" smtClean="0">
                <a:latin typeface="+mn-lt"/>
              </a:rPr>
              <a:t> </a:t>
            </a:r>
            <a:r>
              <a:rPr lang="en-MY" dirty="0" err="1" smtClean="0">
                <a:latin typeface="+mn-lt"/>
              </a:rPr>
              <a:t>hasil</a:t>
            </a:r>
            <a:r>
              <a:rPr lang="en-MY" dirty="0" smtClean="0">
                <a:latin typeface="+mn-lt"/>
              </a:rPr>
              <a:t> </a:t>
            </a:r>
            <a:r>
              <a:rPr lang="en-MY" dirty="0" err="1" smtClean="0">
                <a:latin typeface="+mn-lt"/>
              </a:rPr>
              <a:t>daripada</a:t>
            </a:r>
            <a:r>
              <a:rPr lang="en-MY" dirty="0" smtClean="0">
                <a:latin typeface="+mn-lt"/>
              </a:rPr>
              <a:t> </a:t>
            </a:r>
            <a:r>
              <a:rPr lang="en-MY" b="1" u="sng" dirty="0" err="1" smtClean="0">
                <a:latin typeface="+mn-lt"/>
              </a:rPr>
              <a:t>usaha</a:t>
            </a:r>
            <a:r>
              <a:rPr lang="en-MY" b="1" u="sng" dirty="0" smtClean="0">
                <a:latin typeface="+mn-lt"/>
              </a:rPr>
              <a:t> </a:t>
            </a:r>
            <a:r>
              <a:rPr lang="en-MY" b="1" u="sng" dirty="0" err="1" smtClean="0">
                <a:latin typeface="+mn-lt"/>
              </a:rPr>
              <a:t>tunggal</a:t>
            </a:r>
            <a:r>
              <a:rPr lang="en-MY" b="1" u="sng" dirty="0" smtClean="0">
                <a:latin typeface="+mn-lt"/>
              </a:rPr>
              <a:t> </a:t>
            </a:r>
            <a:r>
              <a:rPr lang="en-MY" b="1" u="sng" dirty="0" err="1" smtClean="0">
                <a:latin typeface="+mn-lt"/>
              </a:rPr>
              <a:t>salah</a:t>
            </a:r>
            <a:r>
              <a:rPr lang="en-MY" b="1" u="sng" dirty="0" smtClean="0">
                <a:latin typeface="+mn-lt"/>
              </a:rPr>
              <a:t> </a:t>
            </a:r>
            <a:r>
              <a:rPr lang="en-MY" b="1" u="sng" dirty="0" err="1" smtClean="0">
                <a:latin typeface="+mn-lt"/>
              </a:rPr>
              <a:t>satu</a:t>
            </a:r>
            <a:r>
              <a:rPr lang="en-MY" b="1" u="sng" dirty="0" smtClean="0">
                <a:latin typeface="+mn-lt"/>
              </a:rPr>
              <a:t> </a:t>
            </a:r>
            <a:r>
              <a:rPr lang="en-MY" b="1" u="sng" dirty="0" err="1" smtClean="0">
                <a:latin typeface="+mn-lt"/>
              </a:rPr>
              <a:t>pihak</a:t>
            </a:r>
            <a:r>
              <a:rPr lang="en-MY" dirty="0" smtClean="0">
                <a:latin typeface="+mn-lt"/>
              </a:rPr>
              <a:t> </a:t>
            </a:r>
            <a:r>
              <a:rPr lang="en-MY" dirty="0" err="1" smtClean="0">
                <a:latin typeface="+mn-lt"/>
              </a:rPr>
              <a:t>dalam</a:t>
            </a:r>
            <a:r>
              <a:rPr lang="en-MY" dirty="0" smtClean="0">
                <a:latin typeface="+mn-lt"/>
              </a:rPr>
              <a:t> </a:t>
            </a:r>
            <a:r>
              <a:rPr lang="en-MY" dirty="0" err="1" smtClean="0">
                <a:latin typeface="+mn-lt"/>
              </a:rPr>
              <a:t>perkahwinan</a:t>
            </a:r>
            <a:r>
              <a:rPr lang="en-MY" dirty="0" smtClean="0">
                <a:latin typeface="+mn-lt"/>
              </a:rPr>
              <a:t>, </a:t>
            </a:r>
            <a:r>
              <a:rPr lang="en-MY" dirty="0" err="1" smtClean="0">
                <a:latin typeface="+mn-lt"/>
              </a:rPr>
              <a:t>atau</a:t>
            </a:r>
            <a:r>
              <a:rPr lang="en-MY" dirty="0" smtClean="0">
                <a:latin typeface="+mn-lt"/>
              </a:rPr>
              <a:t> </a:t>
            </a:r>
            <a:r>
              <a:rPr lang="en-MY" b="1" u="sng" dirty="0" err="1" smtClean="0">
                <a:latin typeface="+mn-lt"/>
              </a:rPr>
              <a:t>usaha</a:t>
            </a:r>
            <a:r>
              <a:rPr lang="en-MY" b="1" u="sng" dirty="0" smtClean="0">
                <a:latin typeface="+mn-lt"/>
              </a:rPr>
              <a:t> </a:t>
            </a:r>
            <a:r>
              <a:rPr lang="en-MY" b="1" u="sng" dirty="0" err="1" smtClean="0">
                <a:latin typeface="+mn-lt"/>
              </a:rPr>
              <a:t>bersama</a:t>
            </a:r>
            <a:r>
              <a:rPr lang="en-MY" b="1" u="sng" dirty="0" smtClean="0">
                <a:latin typeface="+mn-lt"/>
              </a:rPr>
              <a:t> </a:t>
            </a:r>
            <a:r>
              <a:rPr lang="en-MY" b="1" u="sng" dirty="0" err="1" smtClean="0">
                <a:latin typeface="+mn-lt"/>
              </a:rPr>
              <a:t>pihak-pihak</a:t>
            </a:r>
            <a:r>
              <a:rPr lang="en-MY" dirty="0" smtClean="0">
                <a:latin typeface="+mn-lt"/>
              </a:rPr>
              <a:t> </a:t>
            </a:r>
            <a:r>
              <a:rPr lang="en-MY" dirty="0" err="1" smtClean="0">
                <a:latin typeface="+mn-lt"/>
              </a:rPr>
              <a:t>bagi</a:t>
            </a:r>
            <a:r>
              <a:rPr lang="en-MY" dirty="0" smtClean="0">
                <a:latin typeface="+mn-lt"/>
              </a:rPr>
              <a:t> </a:t>
            </a:r>
            <a:r>
              <a:rPr lang="en-MY" dirty="0" err="1" smtClean="0">
                <a:latin typeface="+mn-lt"/>
              </a:rPr>
              <a:t>sesuatu</a:t>
            </a:r>
            <a:r>
              <a:rPr lang="en-MY" dirty="0" smtClean="0">
                <a:latin typeface="+mn-lt"/>
              </a:rPr>
              <a:t> </a:t>
            </a:r>
            <a:r>
              <a:rPr lang="en-MY" dirty="0" err="1" smtClean="0">
                <a:latin typeface="+mn-lt"/>
              </a:rPr>
              <a:t>harta</a:t>
            </a:r>
            <a:r>
              <a:rPr lang="en-MY" dirty="0" smtClean="0">
                <a:latin typeface="+mn-lt"/>
              </a:rPr>
              <a:t> </a:t>
            </a:r>
            <a:r>
              <a:rPr lang="en-MY" dirty="0" err="1" smtClean="0">
                <a:latin typeface="+mn-lt"/>
              </a:rPr>
              <a:t>dalam</a:t>
            </a:r>
            <a:r>
              <a:rPr lang="en-MY" dirty="0" smtClean="0">
                <a:latin typeface="+mn-lt"/>
              </a:rPr>
              <a:t> </a:t>
            </a:r>
            <a:r>
              <a:rPr lang="en-MY" dirty="0" err="1" smtClean="0">
                <a:latin typeface="+mn-lt"/>
              </a:rPr>
              <a:t>perkahwinan</a:t>
            </a:r>
            <a:r>
              <a:rPr lang="en-MY" dirty="0" smtClean="0">
                <a:latin typeface="+mn-lt"/>
              </a:rPr>
              <a:t>.</a:t>
            </a:r>
            <a:endParaRPr lang="en-MY" dirty="0">
              <a:latin typeface="+mn-lt"/>
            </a:endParaRPr>
          </a:p>
        </p:txBody>
      </p:sp>
      <p:cxnSp>
        <p:nvCxnSpPr>
          <p:cNvPr id="235" name="Google Shape;235;p37"/>
          <p:cNvCxnSpPr/>
          <p:nvPr/>
        </p:nvCxnSpPr>
        <p:spPr>
          <a:xfrm>
            <a:off x="819525" y="126882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5" y="530584"/>
            <a:ext cx="6688472" cy="528600"/>
          </a:xfrm>
        </p:spPr>
        <p:txBody>
          <a:bodyPr/>
          <a:lstStyle/>
          <a:p>
            <a:r>
              <a:rPr lang="en-MY" sz="2400" dirty="0">
                <a:latin typeface="+mj-lt"/>
              </a:rPr>
              <a:t>HARTA SEPENCARIAN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38802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4" y="1424150"/>
            <a:ext cx="6849111" cy="3259800"/>
          </a:xfrm>
          <a:prstGeom prst="rect">
            <a:avLst/>
          </a:prstGeom>
        </p:spPr>
        <p:txBody>
          <a:bodyPr spcFirstLastPara="1" wrap="square" lIns="91425" tIns="91425" rIns="91425" bIns="91425" anchor="t" anchorCtr="0">
            <a:noAutofit/>
          </a:bodyPr>
          <a:lstStyle/>
          <a:p>
            <a:pPr marL="139700" indent="0">
              <a:buNone/>
            </a:pPr>
            <a:r>
              <a:rPr lang="en-MY" b="1" dirty="0"/>
              <a:t>LAW REFORM (MARRIAGE AND DIVORCE) ACT 1976</a:t>
            </a:r>
            <a:endParaRPr lang="en-MY" dirty="0"/>
          </a:p>
          <a:p>
            <a:pPr marL="139700" indent="0">
              <a:buNone/>
            </a:pPr>
            <a:r>
              <a:rPr lang="en-MY" dirty="0"/>
              <a:t> </a:t>
            </a:r>
          </a:p>
          <a:p>
            <a:pPr marL="139700" indent="0">
              <a:buNone/>
            </a:pPr>
            <a:r>
              <a:rPr lang="en-MY" b="1" dirty="0"/>
              <a:t>76.Power for court to order division of matrimonial assets.</a:t>
            </a:r>
            <a:endParaRPr lang="en-MY" dirty="0"/>
          </a:p>
          <a:p>
            <a:pPr marL="482600" indent="-342900">
              <a:buAutoNum type="arabicParenBoth"/>
            </a:pPr>
            <a:r>
              <a:rPr lang="en-MY" dirty="0" smtClean="0"/>
              <a:t>The </a:t>
            </a:r>
            <a:r>
              <a:rPr lang="en-MY" dirty="0"/>
              <a:t>court shall have power, when granting a decree of divorce or judicial separation, to </a:t>
            </a:r>
            <a:r>
              <a:rPr lang="en-MY" b="1" u="sng" dirty="0"/>
              <a:t>order the division between the parties of any assets acquired by them during the marriage </a:t>
            </a:r>
            <a:r>
              <a:rPr lang="en-MY" dirty="0"/>
              <a:t>or the sale of any such assets and the division between the parties of the proceeds of sale</a:t>
            </a:r>
            <a:r>
              <a:rPr lang="en-MY" dirty="0" smtClean="0"/>
              <a:t>.</a:t>
            </a:r>
          </a:p>
          <a:p>
            <a:pPr marL="139700" indent="0">
              <a:buNone/>
            </a:pPr>
            <a:endParaRPr lang="en-MY" dirty="0"/>
          </a:p>
          <a:p>
            <a:pPr marL="139700" indent="0">
              <a:buNone/>
            </a:pPr>
            <a:r>
              <a:rPr lang="en-MY" dirty="0"/>
              <a:t>(2) In exercising the power conferred by subsection (1) the court shall have regard to</a:t>
            </a:r>
            <a:r>
              <a:rPr lang="en-MY" dirty="0" smtClean="0"/>
              <a:t>:</a:t>
            </a:r>
          </a:p>
          <a:p>
            <a:pPr marL="139700" indent="0">
              <a:buNone/>
            </a:pPr>
            <a:endParaRPr lang="en-MY" dirty="0"/>
          </a:p>
          <a:p>
            <a:pPr marL="139700" indent="0">
              <a:buNone/>
            </a:pPr>
            <a:r>
              <a:rPr lang="en-MY" i="1" dirty="0"/>
              <a:t>(a)</a:t>
            </a:r>
            <a:r>
              <a:rPr lang="en-MY" dirty="0"/>
              <a:t> the </a:t>
            </a:r>
            <a:r>
              <a:rPr lang="en-MY" b="1" u="sng" dirty="0"/>
              <a:t>extent of the contributions made by each party in money, property or work</a:t>
            </a:r>
            <a:r>
              <a:rPr lang="en-MY" dirty="0"/>
              <a:t> towards the acquiring of the assets or payment of expenses for the benefit of the family</a:t>
            </a:r>
            <a:r>
              <a:rPr lang="en-MY" dirty="0" smtClean="0"/>
              <a:t>;</a:t>
            </a:r>
          </a:p>
          <a:p>
            <a:pPr marL="139700" indent="0">
              <a:buNone/>
            </a:pPr>
            <a:endParaRPr lang="en-MY" dirty="0"/>
          </a:p>
        </p:txBody>
      </p:sp>
      <p:cxnSp>
        <p:nvCxnSpPr>
          <p:cNvPr id="235" name="Google Shape;235;p37"/>
          <p:cNvCxnSpPr/>
          <p:nvPr/>
        </p:nvCxnSpPr>
        <p:spPr>
          <a:xfrm>
            <a:off x="819525" y="1355325"/>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4" y="505870"/>
            <a:ext cx="7318667" cy="528600"/>
          </a:xfrm>
        </p:spPr>
        <p:txBody>
          <a:bodyPr/>
          <a:lstStyle/>
          <a:p>
            <a:r>
              <a:rPr lang="en-MY" sz="2400" dirty="0"/>
              <a:t>TUNTUTAN HARTA SEPENCARIAN UNTUK BUKAN ISLAM?</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751181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4" y="1424150"/>
            <a:ext cx="6849111" cy="3259800"/>
          </a:xfrm>
          <a:prstGeom prst="rect">
            <a:avLst/>
          </a:prstGeom>
        </p:spPr>
        <p:txBody>
          <a:bodyPr spcFirstLastPara="1" wrap="square" lIns="91425" tIns="91425" rIns="91425" bIns="91425" anchor="t" anchorCtr="0">
            <a:noAutofit/>
          </a:bodyPr>
          <a:lstStyle/>
          <a:p>
            <a:pPr marL="139700" indent="0">
              <a:buNone/>
            </a:pPr>
            <a:r>
              <a:rPr lang="en-MY" b="1" dirty="0"/>
              <a:t>LAW REFORM (MARRIAGE AND DIVORCE) ACT 1976</a:t>
            </a:r>
            <a:endParaRPr lang="en-MY" dirty="0"/>
          </a:p>
          <a:p>
            <a:pPr marL="139700" indent="0">
              <a:buNone/>
            </a:pPr>
            <a:r>
              <a:rPr lang="en-MY" dirty="0"/>
              <a:t> </a:t>
            </a:r>
          </a:p>
          <a:p>
            <a:pPr marL="139700" indent="0">
              <a:buNone/>
            </a:pPr>
            <a:r>
              <a:rPr lang="en-MY" i="1" dirty="0"/>
              <a:t>(aa)</a:t>
            </a:r>
            <a:r>
              <a:rPr lang="en-MY" dirty="0"/>
              <a:t> the </a:t>
            </a:r>
            <a:r>
              <a:rPr lang="en-MY" b="1" u="sng" dirty="0"/>
              <a:t>extent of the contributions made by the other party who did not acquire the assets to the welfare of the family by looking after the home or caring for the family</a:t>
            </a:r>
            <a:r>
              <a:rPr lang="en-MY" dirty="0" smtClean="0"/>
              <a:t>;</a:t>
            </a:r>
          </a:p>
          <a:p>
            <a:pPr marL="139700" indent="0">
              <a:buNone/>
            </a:pPr>
            <a:endParaRPr lang="en-MY" dirty="0"/>
          </a:p>
          <a:p>
            <a:pPr marL="139700" indent="0">
              <a:buNone/>
            </a:pPr>
            <a:r>
              <a:rPr lang="en-MY" i="1" dirty="0"/>
              <a:t>(b)</a:t>
            </a:r>
            <a:r>
              <a:rPr lang="en-MY" dirty="0"/>
              <a:t> any </a:t>
            </a:r>
            <a:r>
              <a:rPr lang="en-MY" b="1" u="sng" dirty="0"/>
              <a:t>debts owing by either party which were contracted for their joint benefit</a:t>
            </a:r>
            <a:r>
              <a:rPr lang="en-MY" dirty="0" smtClean="0"/>
              <a:t>;</a:t>
            </a:r>
          </a:p>
          <a:p>
            <a:pPr marL="139700" indent="0">
              <a:buNone/>
            </a:pPr>
            <a:endParaRPr lang="en-MY" dirty="0"/>
          </a:p>
          <a:p>
            <a:pPr marL="139700" indent="0">
              <a:buNone/>
            </a:pPr>
            <a:r>
              <a:rPr lang="en-MY" i="1" dirty="0"/>
              <a:t>(c)</a:t>
            </a:r>
            <a:r>
              <a:rPr lang="en-MY" dirty="0"/>
              <a:t> the </a:t>
            </a:r>
            <a:r>
              <a:rPr lang="en-MY" b="1" u="sng" dirty="0"/>
              <a:t>needs of the minor children, if any, of the marriage</a:t>
            </a:r>
            <a:r>
              <a:rPr lang="en-MY" dirty="0" smtClean="0"/>
              <a:t>;</a:t>
            </a:r>
          </a:p>
          <a:p>
            <a:pPr marL="139700" indent="0">
              <a:buNone/>
            </a:pPr>
            <a:endParaRPr lang="en-MY" dirty="0"/>
          </a:p>
          <a:p>
            <a:pPr marL="139700" indent="0">
              <a:buNone/>
            </a:pPr>
            <a:r>
              <a:rPr lang="en-MY" i="1" dirty="0"/>
              <a:t>(d)</a:t>
            </a:r>
            <a:r>
              <a:rPr lang="en-MY" dirty="0"/>
              <a:t> the </a:t>
            </a:r>
            <a:r>
              <a:rPr lang="en-MY" b="1" u="sng" dirty="0"/>
              <a:t>duration of the </a:t>
            </a:r>
            <a:r>
              <a:rPr lang="en-MY" b="1" u="sng" dirty="0" smtClean="0"/>
              <a:t>marriage</a:t>
            </a:r>
            <a:r>
              <a:rPr lang="en-MY" dirty="0" smtClean="0"/>
              <a:t>,</a:t>
            </a:r>
          </a:p>
          <a:p>
            <a:pPr marL="139700" indent="0">
              <a:buNone/>
            </a:pPr>
            <a:r>
              <a:rPr lang="en-MY" dirty="0" smtClean="0"/>
              <a:t>and </a:t>
            </a:r>
            <a:r>
              <a:rPr lang="en-MY" dirty="0"/>
              <a:t>subject to those considerations, </a:t>
            </a:r>
            <a:r>
              <a:rPr lang="en-MY" b="1" u="sng" dirty="0"/>
              <a:t>the court shall incline towards equality of division</a:t>
            </a:r>
            <a:r>
              <a:rPr lang="en-MY" dirty="0"/>
              <a:t>.</a:t>
            </a:r>
          </a:p>
          <a:p>
            <a:pPr marL="139700" indent="0">
              <a:buNone/>
            </a:pPr>
            <a:endParaRPr lang="en-MY" dirty="0"/>
          </a:p>
        </p:txBody>
      </p:sp>
      <p:cxnSp>
        <p:nvCxnSpPr>
          <p:cNvPr id="235" name="Google Shape;235;p37"/>
          <p:cNvCxnSpPr/>
          <p:nvPr/>
        </p:nvCxnSpPr>
        <p:spPr>
          <a:xfrm>
            <a:off x="819525" y="1355325"/>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4" y="505870"/>
            <a:ext cx="7318667" cy="528600"/>
          </a:xfrm>
        </p:spPr>
        <p:txBody>
          <a:bodyPr/>
          <a:lstStyle/>
          <a:p>
            <a:r>
              <a:rPr lang="en-MY" sz="2400" dirty="0"/>
              <a:t>TUNTUTAN HARTA SEPENCARIAN UNTUK BUKAN ISLAM?</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5155788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MY" dirty="0"/>
          </a:p>
        </p:txBody>
      </p:sp>
      <p:sp>
        <p:nvSpPr>
          <p:cNvPr id="3" name="Title 2"/>
          <p:cNvSpPr>
            <a:spLocks noGrp="1"/>
          </p:cNvSpPr>
          <p:nvPr>
            <p:ph type="title"/>
          </p:nvPr>
        </p:nvSpPr>
        <p:spPr/>
        <p:txBody>
          <a:bodyPr/>
          <a:lstStyle/>
          <a:p>
            <a:endParaRPr lang="en-MY" dirty="0"/>
          </a:p>
        </p:txBody>
      </p:sp>
      <p:graphicFrame>
        <p:nvGraphicFramePr>
          <p:cNvPr id="4" name="Diagram 3"/>
          <p:cNvGraphicFramePr/>
          <p:nvPr>
            <p:extLst>
              <p:ext uri="{D42A27DB-BD31-4B8C-83A1-F6EECF244321}">
                <p14:modId xmlns:p14="http://schemas.microsoft.com/office/powerpoint/2010/main" val="3825688926"/>
              </p:ext>
            </p:extLst>
          </p:nvPr>
        </p:nvGraphicFramePr>
        <p:xfrm>
          <a:off x="1524000" y="53975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9651069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6"/>
          </p:nvPr>
        </p:nvSpPr>
        <p:spPr>
          <a:xfrm>
            <a:off x="1569310" y="370088"/>
            <a:ext cx="6246340" cy="528600"/>
          </a:xfrm>
        </p:spPr>
        <p:txBody>
          <a:bodyPr/>
          <a:lstStyle/>
          <a:p>
            <a:r>
              <a:rPr lang="en-US" sz="2400" dirty="0">
                <a:latin typeface="+mj-lt"/>
              </a:rPr>
              <a:t>CONTOH HARTA SEPENCARIAN</a:t>
            </a:r>
            <a:endParaRPr lang="en-MY" sz="2400" dirty="0">
              <a:latin typeface="+mj-lt"/>
            </a:endParaRPr>
          </a:p>
        </p:txBody>
      </p:sp>
      <p:graphicFrame>
        <p:nvGraphicFramePr>
          <p:cNvPr id="10" name="Diagram 9"/>
          <p:cNvGraphicFramePr/>
          <p:nvPr>
            <p:extLst>
              <p:ext uri="{D42A27DB-BD31-4B8C-83A1-F6EECF244321}">
                <p14:modId xmlns:p14="http://schemas.microsoft.com/office/powerpoint/2010/main" val="2376815501"/>
              </p:ext>
            </p:extLst>
          </p:nvPr>
        </p:nvGraphicFramePr>
        <p:xfrm>
          <a:off x="383059" y="1519881"/>
          <a:ext cx="4574059" cy="3263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extLst>
              <p:ext uri="{D42A27DB-BD31-4B8C-83A1-F6EECF244321}">
                <p14:modId xmlns:p14="http://schemas.microsoft.com/office/powerpoint/2010/main" val="3566892765"/>
              </p:ext>
            </p:extLst>
          </p:nvPr>
        </p:nvGraphicFramePr>
        <p:xfrm>
          <a:off x="4714102" y="1649627"/>
          <a:ext cx="4178642" cy="280584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04588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700868" y="1803330"/>
            <a:ext cx="7955040" cy="528600"/>
          </a:xfrm>
        </p:spPr>
        <p:txBody>
          <a:bodyPr/>
          <a:lstStyle/>
          <a:p>
            <a:r>
              <a:rPr lang="en-MY" dirty="0" err="1">
                <a:latin typeface="+mj-lt"/>
              </a:rPr>
              <a:t>Bagaimana</a:t>
            </a:r>
            <a:r>
              <a:rPr lang="en-MY" dirty="0">
                <a:latin typeface="+mj-lt"/>
              </a:rPr>
              <a:t> </a:t>
            </a:r>
            <a:r>
              <a:rPr lang="en-MY" dirty="0" err="1">
                <a:latin typeface="+mj-lt"/>
              </a:rPr>
              <a:t>dengan</a:t>
            </a:r>
            <a:r>
              <a:rPr lang="en-MY" dirty="0">
                <a:latin typeface="+mj-lt"/>
              </a:rPr>
              <a:t> Wang </a:t>
            </a:r>
            <a:r>
              <a:rPr lang="en-MY" dirty="0" err="1">
                <a:latin typeface="+mj-lt"/>
              </a:rPr>
              <a:t>Simpanan</a:t>
            </a:r>
            <a:r>
              <a:rPr lang="en-MY" dirty="0">
                <a:latin typeface="+mj-lt"/>
              </a:rPr>
              <a:t>, </a:t>
            </a:r>
            <a:r>
              <a:rPr lang="en-MY" dirty="0" err="1">
                <a:latin typeface="+mj-lt"/>
              </a:rPr>
              <a:t>Amanah</a:t>
            </a:r>
            <a:r>
              <a:rPr lang="en-MY" dirty="0">
                <a:latin typeface="+mj-lt"/>
              </a:rPr>
              <a:t> </a:t>
            </a:r>
            <a:r>
              <a:rPr lang="en-MY" dirty="0" err="1">
                <a:latin typeface="+mj-lt"/>
              </a:rPr>
              <a:t>Saham</a:t>
            </a:r>
            <a:r>
              <a:rPr lang="en-MY" dirty="0">
                <a:latin typeface="+mj-lt"/>
              </a:rPr>
              <a:t>, KWSP</a:t>
            </a:r>
            <a:r>
              <a:rPr lang="en-MY" dirty="0" smtClean="0">
                <a:latin typeface="+mj-lt"/>
              </a:rPr>
              <a:t>?</a:t>
            </a:r>
            <a:endParaRPr lang="en-MY" dirty="0">
              <a:latin typeface="+mj-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4" name="TextBox 3"/>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107286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25581" y="1584788"/>
            <a:ext cx="7343380" cy="3259800"/>
          </a:xfrm>
        </p:spPr>
        <p:txBody>
          <a:bodyPr/>
          <a:lstStyle/>
          <a:p>
            <a:pPr marL="482600" lvl="0" indent="-342900">
              <a:buFont typeface="+mj-lt"/>
              <a:buAutoNum type="arabicPeriod"/>
            </a:pPr>
            <a:r>
              <a:rPr lang="en-MY" dirty="0">
                <a:latin typeface="+mn-lt"/>
              </a:rPr>
              <a:t>KADAR SUMBANGAN SECARA LANGSUNG PIHAK-PIHAK</a:t>
            </a:r>
          </a:p>
          <a:p>
            <a:pPr marL="482600" indent="-342900">
              <a:buFont typeface="+mj-lt"/>
              <a:buAutoNum type="arabicPeriod"/>
            </a:pPr>
            <a:endParaRPr lang="en-MY" dirty="0">
              <a:latin typeface="+mn-lt"/>
            </a:endParaRPr>
          </a:p>
          <a:p>
            <a:pPr marL="482600" lvl="0" indent="-342900">
              <a:buFont typeface="+mj-lt"/>
              <a:buAutoNum type="arabicPeriod"/>
            </a:pPr>
            <a:r>
              <a:rPr lang="en-MY" dirty="0">
                <a:latin typeface="+mn-lt"/>
              </a:rPr>
              <a:t>KADAR SUMBANGAN SECARA TIDAK LANGSUNG PIHAK-PIHAK</a:t>
            </a:r>
          </a:p>
          <a:p>
            <a:pPr marL="482600" indent="-342900">
              <a:buFont typeface="+mj-lt"/>
              <a:buAutoNum type="arabicPeriod"/>
            </a:pPr>
            <a:endParaRPr lang="en-MY" dirty="0">
              <a:latin typeface="+mn-lt"/>
            </a:endParaRPr>
          </a:p>
          <a:p>
            <a:pPr marL="482600" lvl="0" indent="-342900">
              <a:buFont typeface="+mj-lt"/>
              <a:buAutoNum type="arabicPeriod"/>
            </a:pPr>
            <a:r>
              <a:rPr lang="en-MY" dirty="0">
                <a:latin typeface="+mn-lt"/>
              </a:rPr>
              <a:t>SAMADA HARTA TERSEBUT DIPEROLEHI SECARA USAHA BERSAMA </a:t>
            </a:r>
            <a:r>
              <a:rPr lang="en-MY" dirty="0" smtClean="0">
                <a:latin typeface="+mn-lt"/>
              </a:rPr>
              <a:t>PIHAK-PIHAK</a:t>
            </a:r>
          </a:p>
          <a:p>
            <a:pPr marL="139700" lvl="0" indent="0">
              <a:buNone/>
            </a:pPr>
            <a:endParaRPr lang="en-US" dirty="0">
              <a:latin typeface="+mn-lt"/>
            </a:endParaRPr>
          </a:p>
          <a:p>
            <a:pPr marL="139700" indent="0">
              <a:buNone/>
            </a:pPr>
            <a:r>
              <a:rPr lang="en-MY" dirty="0">
                <a:latin typeface="+mn-lt"/>
              </a:rPr>
              <a:t>SAMADA TERDAPAT APA-APA HUTANG  MANA-MANA PIHAK YANG MASIH BELUM BERBAYAR ATAS PEMEROLEHAN HARTA </a:t>
            </a:r>
            <a:r>
              <a:rPr lang="en-MY" dirty="0" smtClean="0">
                <a:latin typeface="+mn-lt"/>
              </a:rPr>
              <a:t>TERSEBUT</a:t>
            </a:r>
            <a:endParaRPr lang="en-MY" dirty="0">
              <a:latin typeface="+mn-lt"/>
            </a:endParaRPr>
          </a:p>
          <a:p>
            <a:endParaRPr lang="en-MY" dirty="0">
              <a:latin typeface="+mn-lt"/>
            </a:endParaRPr>
          </a:p>
        </p:txBody>
      </p:sp>
      <p:sp>
        <p:nvSpPr>
          <p:cNvPr id="3" name="Title 2"/>
          <p:cNvSpPr>
            <a:spLocks noGrp="1"/>
          </p:cNvSpPr>
          <p:nvPr>
            <p:ph type="title"/>
          </p:nvPr>
        </p:nvSpPr>
        <p:spPr>
          <a:xfrm>
            <a:off x="713224" y="388481"/>
            <a:ext cx="8035359" cy="528600"/>
          </a:xfrm>
        </p:spPr>
        <p:txBody>
          <a:bodyPr/>
          <a:lstStyle/>
          <a:p>
            <a:r>
              <a:rPr lang="en-MY" sz="2400" dirty="0">
                <a:latin typeface="+mj-lt"/>
              </a:rPr>
              <a:t>BAGAIMANA MENENTUKAN BAHAGIAN HARTA SEPENCARIAN</a:t>
            </a:r>
            <a:r>
              <a:rPr lang="en-MY" sz="2400" dirty="0" smtClean="0">
                <a:latin typeface="+mj-lt"/>
              </a:rPr>
              <a:t>?</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404698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139700" indent="0">
              <a:buNone/>
            </a:pPr>
            <a:r>
              <a:rPr lang="en-MY" dirty="0" err="1">
                <a:latin typeface="+mn-lt"/>
              </a:rPr>
              <a:t>Pada</a:t>
            </a:r>
            <a:r>
              <a:rPr lang="en-MY" dirty="0">
                <a:latin typeface="+mn-lt"/>
              </a:rPr>
              <a:t> </a:t>
            </a:r>
            <a:r>
              <a:rPr lang="en-MY" dirty="0" err="1">
                <a:latin typeface="+mn-lt"/>
              </a:rPr>
              <a:t>menjalankan</a:t>
            </a:r>
            <a:r>
              <a:rPr lang="en-MY" dirty="0">
                <a:latin typeface="+mn-lt"/>
              </a:rPr>
              <a:t> </a:t>
            </a:r>
            <a:r>
              <a:rPr lang="en-MY" dirty="0" err="1">
                <a:latin typeface="+mn-lt"/>
              </a:rPr>
              <a:t>kuasa</a:t>
            </a:r>
            <a:r>
              <a:rPr lang="en-MY" dirty="0">
                <a:latin typeface="+mn-lt"/>
              </a:rPr>
              <a:t> yang </a:t>
            </a:r>
            <a:r>
              <a:rPr lang="en-MY" dirty="0" err="1">
                <a:latin typeface="+mn-lt"/>
              </a:rPr>
              <a:t>diberikan</a:t>
            </a:r>
            <a:r>
              <a:rPr lang="en-MY" dirty="0">
                <a:latin typeface="+mn-lt"/>
              </a:rPr>
              <a:t> </a:t>
            </a:r>
            <a:r>
              <a:rPr lang="en-MY" dirty="0" err="1">
                <a:latin typeface="+mn-lt"/>
              </a:rPr>
              <a:t>oleh</a:t>
            </a:r>
            <a:r>
              <a:rPr lang="en-MY" dirty="0">
                <a:latin typeface="+mn-lt"/>
              </a:rPr>
              <a:t> </a:t>
            </a:r>
            <a:r>
              <a:rPr lang="en-MY" dirty="0" err="1">
                <a:latin typeface="+mn-lt"/>
              </a:rPr>
              <a:t>subseksyen</a:t>
            </a:r>
            <a:r>
              <a:rPr lang="en-MY" dirty="0">
                <a:latin typeface="+mn-lt"/>
              </a:rPr>
              <a:t> (1), </a:t>
            </a:r>
            <a:r>
              <a:rPr lang="en-MY" dirty="0" err="1">
                <a:latin typeface="+mn-lt"/>
              </a:rPr>
              <a:t>Mahkamah</a:t>
            </a:r>
            <a:r>
              <a:rPr lang="en-MY" dirty="0">
                <a:latin typeface="+mn-lt"/>
              </a:rPr>
              <a:t> </a:t>
            </a:r>
            <a:r>
              <a:rPr lang="en-MY" dirty="0" err="1">
                <a:latin typeface="+mn-lt"/>
              </a:rPr>
              <a:t>hendaklah</a:t>
            </a:r>
            <a:r>
              <a:rPr lang="en-MY" dirty="0">
                <a:latin typeface="+mn-lt"/>
              </a:rPr>
              <a:t> </a:t>
            </a:r>
            <a:r>
              <a:rPr lang="en-MY" dirty="0" err="1">
                <a:latin typeface="+mn-lt"/>
              </a:rPr>
              <a:t>mengambil</a:t>
            </a:r>
            <a:r>
              <a:rPr lang="en-MY" dirty="0">
                <a:latin typeface="+mn-lt"/>
              </a:rPr>
              <a:t> </a:t>
            </a:r>
            <a:r>
              <a:rPr lang="en-MY" dirty="0" err="1">
                <a:latin typeface="+mn-lt"/>
              </a:rPr>
              <a:t>perhatian</a:t>
            </a:r>
            <a:r>
              <a:rPr lang="en-MY" dirty="0">
                <a:latin typeface="+mn-lt"/>
              </a:rPr>
              <a:t> </a:t>
            </a:r>
            <a:r>
              <a:rPr lang="en-MY" dirty="0" err="1">
                <a:latin typeface="+mn-lt"/>
              </a:rPr>
              <a:t>tentang</a:t>
            </a:r>
            <a:r>
              <a:rPr lang="en-MY" dirty="0">
                <a:latin typeface="+mn-lt"/>
              </a:rPr>
              <a:t>— </a:t>
            </a:r>
            <a:r>
              <a:rPr lang="en-MY" b="1" u="sng" dirty="0">
                <a:latin typeface="+mn-lt"/>
              </a:rPr>
              <a:t>(a)</a:t>
            </a:r>
            <a:r>
              <a:rPr lang="en-MY" b="1" u="sng" dirty="0" err="1">
                <a:latin typeface="+mn-lt"/>
              </a:rPr>
              <a:t>takat</a:t>
            </a:r>
            <a:r>
              <a:rPr lang="en-MY" b="1" u="sng" dirty="0">
                <a:latin typeface="+mn-lt"/>
              </a:rPr>
              <a:t> </a:t>
            </a:r>
            <a:r>
              <a:rPr lang="en-MY" b="1" u="sng" dirty="0" err="1">
                <a:latin typeface="+mn-lt"/>
              </a:rPr>
              <a:t>sumbangan-sumbangan</a:t>
            </a:r>
            <a:r>
              <a:rPr lang="en-MY" b="1" u="sng" dirty="0">
                <a:latin typeface="+mn-lt"/>
              </a:rPr>
              <a:t> yang </a:t>
            </a:r>
            <a:r>
              <a:rPr lang="en-MY" b="1" u="sng" dirty="0" err="1">
                <a:latin typeface="+mn-lt"/>
              </a:rPr>
              <a:t>telah</a:t>
            </a:r>
            <a:r>
              <a:rPr lang="en-MY" b="1" u="sng" dirty="0">
                <a:latin typeface="+mn-lt"/>
              </a:rPr>
              <a:t> </a:t>
            </a:r>
            <a:r>
              <a:rPr lang="en-MY" b="1" u="sng" dirty="0" err="1">
                <a:latin typeface="+mn-lt"/>
              </a:rPr>
              <a:t>dibuat</a:t>
            </a:r>
            <a:r>
              <a:rPr lang="en-MY" b="1" u="sng" dirty="0">
                <a:latin typeface="+mn-lt"/>
              </a:rPr>
              <a:t> </a:t>
            </a:r>
            <a:r>
              <a:rPr lang="en-MY" b="1" u="sng" dirty="0" err="1">
                <a:latin typeface="+mn-lt"/>
              </a:rPr>
              <a:t>oleh</a:t>
            </a:r>
            <a:r>
              <a:rPr lang="en-MY" b="1" u="sng" dirty="0">
                <a:latin typeface="+mn-lt"/>
              </a:rPr>
              <a:t> </a:t>
            </a:r>
            <a:r>
              <a:rPr lang="en-MY" b="1" u="sng" dirty="0" err="1">
                <a:latin typeface="+mn-lt"/>
              </a:rPr>
              <a:t>setiap</a:t>
            </a:r>
            <a:r>
              <a:rPr lang="en-MY" b="1" u="sng" dirty="0">
                <a:latin typeface="+mn-lt"/>
              </a:rPr>
              <a:t> </a:t>
            </a:r>
            <a:r>
              <a:rPr lang="en-MY" b="1" u="sng" dirty="0" err="1">
                <a:latin typeface="+mn-lt"/>
              </a:rPr>
              <a:t>satu</a:t>
            </a:r>
            <a:r>
              <a:rPr lang="en-MY" b="1" u="sng" dirty="0">
                <a:latin typeface="+mn-lt"/>
              </a:rPr>
              <a:t> </a:t>
            </a:r>
            <a:r>
              <a:rPr lang="en-MY" b="1" u="sng" dirty="0" err="1">
                <a:latin typeface="+mn-lt"/>
              </a:rPr>
              <a:t>pihak</a:t>
            </a:r>
            <a:r>
              <a:rPr lang="en-MY" b="1" u="sng" dirty="0">
                <a:latin typeface="+mn-lt"/>
              </a:rPr>
              <a:t> </a:t>
            </a:r>
            <a:r>
              <a:rPr lang="en-MY" b="1" u="sng" dirty="0" err="1">
                <a:latin typeface="+mn-lt"/>
              </a:rPr>
              <a:t>dalam</a:t>
            </a:r>
            <a:r>
              <a:rPr lang="en-MY" b="1" u="sng" dirty="0">
                <a:latin typeface="+mn-lt"/>
              </a:rPr>
              <a:t> </a:t>
            </a:r>
            <a:r>
              <a:rPr lang="en-MY" b="1" u="sng" dirty="0" err="1">
                <a:latin typeface="+mn-lt"/>
              </a:rPr>
              <a:t>bentuk</a:t>
            </a:r>
            <a:r>
              <a:rPr lang="en-MY" b="1" u="sng" dirty="0">
                <a:latin typeface="+mn-lt"/>
              </a:rPr>
              <a:t> </a:t>
            </a:r>
            <a:r>
              <a:rPr lang="en-MY" b="1" u="sng" dirty="0" err="1">
                <a:latin typeface="+mn-lt"/>
              </a:rPr>
              <a:t>wang</a:t>
            </a:r>
            <a:r>
              <a:rPr lang="en-MY" b="1" u="sng" dirty="0">
                <a:latin typeface="+mn-lt"/>
              </a:rPr>
              <a:t>, </a:t>
            </a:r>
            <a:r>
              <a:rPr lang="en-MY" b="1" u="sng" dirty="0" err="1">
                <a:latin typeface="+mn-lt"/>
              </a:rPr>
              <a:t>harta</a:t>
            </a:r>
            <a:r>
              <a:rPr lang="en-MY" b="1" u="sng" dirty="0">
                <a:latin typeface="+mn-lt"/>
              </a:rPr>
              <a:t>, </a:t>
            </a:r>
            <a:r>
              <a:rPr lang="en-MY" b="1" u="sng" dirty="0" err="1">
                <a:latin typeface="+mn-lt"/>
              </a:rPr>
              <a:t>atau</a:t>
            </a:r>
            <a:r>
              <a:rPr lang="en-MY" b="1" u="sng" dirty="0">
                <a:latin typeface="+mn-lt"/>
              </a:rPr>
              <a:t> </a:t>
            </a:r>
            <a:r>
              <a:rPr lang="en-MY" b="1" u="sng" dirty="0" err="1">
                <a:latin typeface="+mn-lt"/>
              </a:rPr>
              <a:t>kerja</a:t>
            </a:r>
            <a:r>
              <a:rPr lang="en-MY" b="1" u="sng" dirty="0">
                <a:latin typeface="+mn-lt"/>
              </a:rPr>
              <a:t> </a:t>
            </a:r>
            <a:r>
              <a:rPr lang="en-MY" b="1" u="sng" dirty="0" err="1">
                <a:latin typeface="+mn-lt"/>
              </a:rPr>
              <a:t>bagi</a:t>
            </a:r>
            <a:r>
              <a:rPr lang="en-MY" b="1" u="sng" dirty="0">
                <a:latin typeface="+mn-lt"/>
              </a:rPr>
              <a:t> </a:t>
            </a:r>
            <a:r>
              <a:rPr lang="en-MY" b="1" u="sng" dirty="0" err="1">
                <a:latin typeface="+mn-lt"/>
              </a:rPr>
              <a:t>memperoleh</a:t>
            </a:r>
            <a:r>
              <a:rPr lang="en-MY" b="1" u="sng" dirty="0">
                <a:latin typeface="+mn-lt"/>
              </a:rPr>
              <a:t> </a:t>
            </a:r>
            <a:r>
              <a:rPr lang="en-MY" b="1" u="sng" dirty="0" err="1">
                <a:latin typeface="+mn-lt"/>
              </a:rPr>
              <a:t>aset-aset</a:t>
            </a:r>
            <a:r>
              <a:rPr lang="en-MY" b="1" u="sng" dirty="0">
                <a:latin typeface="+mn-lt"/>
              </a:rPr>
              <a:t> </a:t>
            </a:r>
            <a:r>
              <a:rPr lang="en-MY" b="1" u="sng" dirty="0" err="1">
                <a:latin typeface="+mn-lt"/>
              </a:rPr>
              <a:t>itu</a:t>
            </a:r>
            <a:r>
              <a:rPr lang="en-MY" b="1" u="sng" dirty="0">
                <a:latin typeface="+mn-lt"/>
              </a:rPr>
              <a:t>; (b)</a:t>
            </a:r>
            <a:r>
              <a:rPr lang="en-MY" b="1" u="sng" dirty="0" err="1">
                <a:latin typeface="+mn-lt"/>
              </a:rPr>
              <a:t>apa-apa</a:t>
            </a:r>
            <a:r>
              <a:rPr lang="en-MY" b="1" u="sng" dirty="0">
                <a:latin typeface="+mn-lt"/>
              </a:rPr>
              <a:t> </a:t>
            </a:r>
            <a:r>
              <a:rPr lang="en-MY" b="1" u="sng" dirty="0" err="1">
                <a:latin typeface="+mn-lt"/>
              </a:rPr>
              <a:t>hutang</a:t>
            </a:r>
            <a:r>
              <a:rPr lang="en-MY" b="1" u="sng" dirty="0">
                <a:latin typeface="+mn-lt"/>
              </a:rPr>
              <a:t> yang </a:t>
            </a:r>
            <a:r>
              <a:rPr lang="en-MY" b="1" u="sng" dirty="0" err="1">
                <a:latin typeface="+mn-lt"/>
              </a:rPr>
              <a:t>terhutang</a:t>
            </a:r>
            <a:r>
              <a:rPr lang="en-MY" b="1" u="sng" dirty="0">
                <a:latin typeface="+mn-lt"/>
              </a:rPr>
              <a:t> </a:t>
            </a:r>
            <a:r>
              <a:rPr lang="en-MY" b="1" u="sng" dirty="0" err="1">
                <a:latin typeface="+mn-lt"/>
              </a:rPr>
              <a:t>oleh</a:t>
            </a:r>
            <a:r>
              <a:rPr lang="en-MY" b="1" u="sng" dirty="0">
                <a:latin typeface="+mn-lt"/>
              </a:rPr>
              <a:t> </a:t>
            </a:r>
            <a:r>
              <a:rPr lang="en-MY" b="1" u="sng" dirty="0" err="1">
                <a:latin typeface="+mn-lt"/>
              </a:rPr>
              <a:t>salah</a:t>
            </a:r>
            <a:r>
              <a:rPr lang="en-MY" b="1" u="sng" dirty="0">
                <a:latin typeface="+mn-lt"/>
              </a:rPr>
              <a:t> </a:t>
            </a:r>
            <a:r>
              <a:rPr lang="en-MY" b="1" u="sng" dirty="0" err="1">
                <a:latin typeface="+mn-lt"/>
              </a:rPr>
              <a:t>satu</a:t>
            </a:r>
            <a:r>
              <a:rPr lang="en-MY" b="1" u="sng" dirty="0">
                <a:latin typeface="+mn-lt"/>
              </a:rPr>
              <a:t> </a:t>
            </a:r>
            <a:r>
              <a:rPr lang="en-MY" b="1" u="sng" dirty="0" err="1">
                <a:latin typeface="+mn-lt"/>
              </a:rPr>
              <a:t>pihak</a:t>
            </a:r>
            <a:r>
              <a:rPr lang="en-MY" b="1" u="sng" dirty="0">
                <a:latin typeface="+mn-lt"/>
              </a:rPr>
              <a:t> yang </a:t>
            </a:r>
            <a:r>
              <a:rPr lang="en-MY" b="1" u="sng" dirty="0" err="1">
                <a:latin typeface="+mn-lt"/>
              </a:rPr>
              <a:t>telah</a:t>
            </a:r>
            <a:r>
              <a:rPr lang="en-MY" b="1" u="sng" dirty="0">
                <a:latin typeface="+mn-lt"/>
              </a:rPr>
              <a:t> </a:t>
            </a:r>
            <a:r>
              <a:rPr lang="en-MY" b="1" u="sng" dirty="0" err="1">
                <a:latin typeface="+mn-lt"/>
              </a:rPr>
              <a:t>dilakukan</a:t>
            </a:r>
            <a:r>
              <a:rPr lang="en-MY" b="1" u="sng" dirty="0">
                <a:latin typeface="+mn-lt"/>
              </a:rPr>
              <a:t> </a:t>
            </a:r>
            <a:r>
              <a:rPr lang="en-MY" b="1" u="sng" dirty="0" err="1">
                <a:latin typeface="+mn-lt"/>
              </a:rPr>
              <a:t>bagi</a:t>
            </a:r>
            <a:r>
              <a:rPr lang="en-MY" b="1" u="sng" dirty="0">
                <a:latin typeface="+mn-lt"/>
              </a:rPr>
              <a:t> </a:t>
            </a:r>
            <a:r>
              <a:rPr lang="en-MY" b="1" u="sng" dirty="0" err="1">
                <a:latin typeface="+mn-lt"/>
              </a:rPr>
              <a:t>manfaat</a:t>
            </a:r>
            <a:r>
              <a:rPr lang="en-MY" b="1" u="sng" dirty="0">
                <a:latin typeface="+mn-lt"/>
              </a:rPr>
              <a:t> </a:t>
            </a:r>
            <a:r>
              <a:rPr lang="en-MY" b="1" u="sng" dirty="0" err="1">
                <a:latin typeface="+mn-lt"/>
              </a:rPr>
              <a:t>bersama</a:t>
            </a:r>
            <a:r>
              <a:rPr lang="en-MY" b="1" u="sng" dirty="0">
                <a:latin typeface="+mn-lt"/>
              </a:rPr>
              <a:t> </a:t>
            </a:r>
            <a:r>
              <a:rPr lang="en-MY" b="1" u="sng" dirty="0" err="1">
                <a:latin typeface="+mn-lt"/>
              </a:rPr>
              <a:t>mereka</a:t>
            </a:r>
            <a:r>
              <a:rPr lang="en-MY" b="1" u="sng" dirty="0">
                <a:latin typeface="+mn-lt"/>
              </a:rPr>
              <a:t>; (c)</a:t>
            </a:r>
            <a:r>
              <a:rPr lang="en-MY" b="1" u="sng" dirty="0" err="1">
                <a:latin typeface="+mn-lt"/>
              </a:rPr>
              <a:t>keperluan-keperluan</a:t>
            </a:r>
            <a:r>
              <a:rPr lang="en-MY" b="1" u="sng" dirty="0">
                <a:latin typeface="+mn-lt"/>
              </a:rPr>
              <a:t> </a:t>
            </a:r>
            <a:r>
              <a:rPr lang="en-MY" b="1" u="sng" dirty="0" err="1" smtClean="0">
                <a:latin typeface="+mn-lt"/>
              </a:rPr>
              <a:t>anak</a:t>
            </a:r>
            <a:r>
              <a:rPr lang="en-MY" b="1" u="sng" dirty="0" smtClean="0">
                <a:latin typeface="+mn-lt"/>
              </a:rPr>
              <a:t> </a:t>
            </a:r>
            <a:r>
              <a:rPr lang="en-MY" b="1" u="sng" dirty="0">
                <a:latin typeface="+mn-lt"/>
              </a:rPr>
              <a:t>yang </a:t>
            </a:r>
            <a:r>
              <a:rPr lang="en-MY" b="1" u="sng" dirty="0" err="1">
                <a:latin typeface="+mn-lt"/>
              </a:rPr>
              <a:t>belum</a:t>
            </a:r>
            <a:r>
              <a:rPr lang="en-MY" b="1" u="sng" dirty="0">
                <a:latin typeface="+mn-lt"/>
              </a:rPr>
              <a:t> </a:t>
            </a:r>
            <a:r>
              <a:rPr lang="en-MY" b="1" u="sng" dirty="0" err="1">
                <a:latin typeface="+mn-lt"/>
              </a:rPr>
              <a:t>dewasa</a:t>
            </a:r>
            <a:r>
              <a:rPr lang="en-MY" b="1" u="sng" dirty="0">
                <a:latin typeface="+mn-lt"/>
              </a:rPr>
              <a:t> </a:t>
            </a:r>
            <a:r>
              <a:rPr lang="en-MY" b="1" u="sng" dirty="0" err="1">
                <a:latin typeface="+mn-lt"/>
              </a:rPr>
              <a:t>daripada</a:t>
            </a:r>
            <a:r>
              <a:rPr lang="en-MY" b="1" u="sng" dirty="0">
                <a:latin typeface="+mn-lt"/>
              </a:rPr>
              <a:t> </a:t>
            </a:r>
            <a:r>
              <a:rPr lang="en-MY" b="1" u="sng" dirty="0" err="1">
                <a:latin typeface="+mn-lt"/>
              </a:rPr>
              <a:t>perkahwinan</a:t>
            </a:r>
            <a:r>
              <a:rPr lang="en-MY" b="1" u="sng" dirty="0">
                <a:latin typeface="+mn-lt"/>
              </a:rPr>
              <a:t> </a:t>
            </a:r>
            <a:r>
              <a:rPr lang="en-MY" b="1" u="sng" dirty="0" err="1">
                <a:latin typeface="+mn-lt"/>
              </a:rPr>
              <a:t>itu</a:t>
            </a:r>
            <a:r>
              <a:rPr lang="en-MY" b="1" u="sng" dirty="0">
                <a:latin typeface="+mn-lt"/>
              </a:rPr>
              <a:t>, </a:t>
            </a:r>
            <a:r>
              <a:rPr lang="en-MY" b="1" u="sng" dirty="0" err="1">
                <a:latin typeface="+mn-lt"/>
              </a:rPr>
              <a:t>jika</a:t>
            </a:r>
            <a:r>
              <a:rPr lang="en-MY" b="1" u="sng" dirty="0">
                <a:latin typeface="+mn-lt"/>
              </a:rPr>
              <a:t> </a:t>
            </a:r>
            <a:r>
              <a:rPr lang="en-MY" b="1" u="sng" dirty="0" err="1">
                <a:latin typeface="+mn-lt"/>
              </a:rPr>
              <a:t>ada</a:t>
            </a:r>
            <a:r>
              <a:rPr lang="en-MY" b="1" u="sng" dirty="0">
                <a:latin typeface="+mn-lt"/>
              </a:rPr>
              <a:t>, </a:t>
            </a:r>
            <a:r>
              <a:rPr lang="en-MY" b="1" u="sng" dirty="0" err="1">
                <a:latin typeface="+mn-lt"/>
              </a:rPr>
              <a:t>dan</a:t>
            </a:r>
            <a:r>
              <a:rPr lang="en-MY" b="1" u="sng" dirty="0">
                <a:latin typeface="+mn-lt"/>
              </a:rPr>
              <a:t>, </a:t>
            </a:r>
            <a:r>
              <a:rPr lang="en-MY" b="1" u="sng" dirty="0" err="1">
                <a:latin typeface="+mn-lt"/>
              </a:rPr>
              <a:t>tertakluk</a:t>
            </a:r>
            <a:r>
              <a:rPr lang="en-MY" b="1" u="sng" dirty="0">
                <a:latin typeface="+mn-lt"/>
              </a:rPr>
              <a:t> </a:t>
            </a:r>
            <a:r>
              <a:rPr lang="en-MY" b="1" u="sng" dirty="0" err="1">
                <a:latin typeface="+mn-lt"/>
              </a:rPr>
              <a:t>kepada</a:t>
            </a:r>
            <a:r>
              <a:rPr lang="en-MY" b="1" u="sng" dirty="0">
                <a:latin typeface="+mn-lt"/>
              </a:rPr>
              <a:t> </a:t>
            </a:r>
            <a:r>
              <a:rPr lang="en-MY" b="1" u="sng" dirty="0" err="1">
                <a:latin typeface="+mn-lt"/>
              </a:rPr>
              <a:t>pertimbangan-pertimbangan</a:t>
            </a:r>
            <a:r>
              <a:rPr lang="en-MY" b="1" u="sng" dirty="0">
                <a:latin typeface="+mn-lt"/>
              </a:rPr>
              <a:t> </a:t>
            </a:r>
            <a:r>
              <a:rPr lang="en-MY" b="1" u="sng" dirty="0" err="1">
                <a:latin typeface="+mn-lt"/>
              </a:rPr>
              <a:t>itu</a:t>
            </a:r>
            <a:r>
              <a:rPr lang="en-MY" b="1" u="sng" dirty="0">
                <a:latin typeface="+mn-lt"/>
              </a:rPr>
              <a:t>, </a:t>
            </a:r>
            <a:r>
              <a:rPr lang="en-MY" b="1" u="sng" dirty="0" err="1">
                <a:latin typeface="+mn-lt"/>
              </a:rPr>
              <a:t>Mahkamah</a:t>
            </a:r>
            <a:r>
              <a:rPr lang="en-MY" b="1" u="sng" dirty="0">
                <a:latin typeface="+mn-lt"/>
              </a:rPr>
              <a:t> </a:t>
            </a:r>
            <a:r>
              <a:rPr lang="en-MY" b="1" u="sng" dirty="0" err="1">
                <a:latin typeface="+mn-lt"/>
              </a:rPr>
              <a:t>hendaklah</a:t>
            </a:r>
            <a:r>
              <a:rPr lang="en-MY" b="1" u="sng" dirty="0">
                <a:latin typeface="+mn-lt"/>
              </a:rPr>
              <a:t> </a:t>
            </a:r>
            <a:r>
              <a:rPr lang="en-MY" b="1" u="sng" dirty="0" err="1">
                <a:latin typeface="+mn-lt"/>
              </a:rPr>
              <a:t>membuat</a:t>
            </a:r>
            <a:r>
              <a:rPr lang="en-MY" b="1" u="sng" dirty="0">
                <a:latin typeface="+mn-lt"/>
              </a:rPr>
              <a:t> </a:t>
            </a:r>
            <a:r>
              <a:rPr lang="en-MY" b="1" u="sng" dirty="0" err="1">
                <a:latin typeface="+mn-lt"/>
              </a:rPr>
              <a:t>pembahagian</a:t>
            </a:r>
            <a:r>
              <a:rPr lang="en-MY" b="1" u="sng" dirty="0">
                <a:latin typeface="+mn-lt"/>
              </a:rPr>
              <a:t> yang </a:t>
            </a:r>
            <a:r>
              <a:rPr lang="en-MY" b="1" u="sng" dirty="0" err="1">
                <a:latin typeface="+mn-lt"/>
              </a:rPr>
              <a:t>sama</a:t>
            </a:r>
            <a:r>
              <a:rPr lang="en-MY" b="1" u="sng" dirty="0">
                <a:latin typeface="+mn-lt"/>
              </a:rPr>
              <a:t> </a:t>
            </a:r>
            <a:r>
              <a:rPr lang="en-MY" b="1" u="sng" dirty="0" err="1" smtClean="0">
                <a:latin typeface="+mn-lt"/>
              </a:rPr>
              <a:t>banyak</a:t>
            </a:r>
            <a:endParaRPr lang="en-MY" dirty="0">
              <a:latin typeface="+mn-lt"/>
            </a:endParaRPr>
          </a:p>
        </p:txBody>
      </p:sp>
      <p:sp>
        <p:nvSpPr>
          <p:cNvPr id="3" name="Title 2"/>
          <p:cNvSpPr>
            <a:spLocks noGrp="1"/>
          </p:cNvSpPr>
          <p:nvPr>
            <p:ph type="title"/>
          </p:nvPr>
        </p:nvSpPr>
        <p:spPr/>
        <p:txBody>
          <a:bodyPr/>
          <a:lstStyle/>
          <a:p>
            <a:r>
              <a:rPr lang="en-MY" sz="2400" dirty="0">
                <a:latin typeface="+mj-lt"/>
              </a:rPr>
              <a:t>SEKSYEN 122 (2)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324159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344514"/>
            <a:ext cx="6075000" cy="3259800"/>
          </a:xfrm>
          <a:prstGeom prst="rect">
            <a:avLst/>
          </a:prstGeom>
        </p:spPr>
        <p:txBody>
          <a:bodyPr spcFirstLastPara="1" wrap="square" lIns="91425" tIns="91425" rIns="91425" bIns="91425" anchor="t" anchorCtr="0">
            <a:noAutofit/>
          </a:bodyPr>
          <a:lstStyle/>
          <a:p>
            <a:pPr lvl="0"/>
            <a:r>
              <a:rPr lang="en-MY" dirty="0" err="1" smtClean="0">
                <a:latin typeface="+mn-lt"/>
              </a:rPr>
              <a:t>Konsep</a:t>
            </a:r>
            <a:r>
              <a:rPr lang="en-MY" dirty="0" smtClean="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merupakan</a:t>
            </a:r>
            <a:r>
              <a:rPr lang="en-MY" dirty="0">
                <a:latin typeface="+mn-lt"/>
              </a:rPr>
              <a:t> </a:t>
            </a:r>
            <a:r>
              <a:rPr lang="en-MY" dirty="0" err="1">
                <a:latin typeface="+mn-lt"/>
              </a:rPr>
              <a:t>amalan</a:t>
            </a:r>
            <a:r>
              <a:rPr lang="en-MY" dirty="0">
                <a:latin typeface="+mn-lt"/>
              </a:rPr>
              <a:t> </a:t>
            </a:r>
            <a:r>
              <a:rPr lang="en-MY" dirty="0" err="1">
                <a:latin typeface="+mn-lt"/>
              </a:rPr>
              <a:t>Adat</a:t>
            </a:r>
            <a:r>
              <a:rPr lang="en-MY" dirty="0">
                <a:latin typeface="+mn-lt"/>
              </a:rPr>
              <a:t> </a:t>
            </a:r>
            <a:r>
              <a:rPr lang="en-MY" dirty="0" err="1">
                <a:latin typeface="+mn-lt"/>
              </a:rPr>
              <a:t>Melayu</a:t>
            </a:r>
            <a:r>
              <a:rPr lang="en-MY" dirty="0">
                <a:latin typeface="+mn-lt"/>
              </a:rPr>
              <a:t> Nusantara </a:t>
            </a:r>
            <a:r>
              <a:rPr lang="en-MY" dirty="0" err="1">
                <a:latin typeface="+mn-lt"/>
              </a:rPr>
              <a:t>bukan</a:t>
            </a:r>
            <a:r>
              <a:rPr lang="en-MY" dirty="0">
                <a:latin typeface="+mn-lt"/>
              </a:rPr>
              <a:t> </a:t>
            </a:r>
            <a:r>
              <a:rPr lang="en-MY" dirty="0" err="1">
                <a:latin typeface="+mn-lt"/>
              </a:rPr>
              <a:t>sahaja</a:t>
            </a:r>
            <a:r>
              <a:rPr lang="en-MY" dirty="0">
                <a:latin typeface="+mn-lt"/>
              </a:rPr>
              <a:t> di Malaysia, </a:t>
            </a:r>
            <a:r>
              <a:rPr lang="en-MY" dirty="0" err="1">
                <a:latin typeface="+mn-lt"/>
              </a:rPr>
              <a:t>malah</a:t>
            </a:r>
            <a:r>
              <a:rPr lang="en-MY" dirty="0">
                <a:latin typeface="+mn-lt"/>
              </a:rPr>
              <a:t> di Indonesia </a:t>
            </a:r>
            <a:r>
              <a:rPr lang="en-MY" dirty="0" err="1">
                <a:latin typeface="+mn-lt"/>
              </a:rPr>
              <a:t>dan</a:t>
            </a:r>
            <a:r>
              <a:rPr lang="en-MY" dirty="0">
                <a:latin typeface="+mn-lt"/>
              </a:rPr>
              <a:t> Selatan Thailand. Di Indonesia </a:t>
            </a:r>
            <a:r>
              <a:rPr lang="en-MY" dirty="0" err="1">
                <a:latin typeface="+mn-lt"/>
              </a:rPr>
              <a:t>dikenali</a:t>
            </a:r>
            <a:r>
              <a:rPr lang="en-MY" dirty="0">
                <a:latin typeface="+mn-lt"/>
              </a:rPr>
              <a:t> </a:t>
            </a:r>
            <a:r>
              <a:rPr lang="en-MY" dirty="0" err="1">
                <a:latin typeface="+mn-lt"/>
              </a:rPr>
              <a:t>sebagai</a:t>
            </a:r>
            <a:r>
              <a:rPr lang="en-MY" dirty="0">
                <a:latin typeface="+mn-lt"/>
              </a:rPr>
              <a:t> </a:t>
            </a:r>
            <a:r>
              <a:rPr lang="en-MY" dirty="0" err="1">
                <a:latin typeface="+mn-lt"/>
              </a:rPr>
              <a:t>Harta</a:t>
            </a:r>
            <a:r>
              <a:rPr lang="en-MY" dirty="0">
                <a:latin typeface="+mn-lt"/>
              </a:rPr>
              <a:t> </a:t>
            </a:r>
            <a:r>
              <a:rPr lang="en-MY" dirty="0" err="1">
                <a:latin typeface="+mn-lt"/>
              </a:rPr>
              <a:t>Gano</a:t>
            </a:r>
            <a:r>
              <a:rPr lang="en-MY" dirty="0">
                <a:latin typeface="+mn-lt"/>
              </a:rPr>
              <a:t> Gini.</a:t>
            </a:r>
          </a:p>
          <a:p>
            <a:pPr marL="139700" indent="0">
              <a:buNone/>
            </a:pPr>
            <a:endParaRPr lang="en-MY" dirty="0">
              <a:latin typeface="+mn-lt"/>
            </a:endParaRPr>
          </a:p>
          <a:p>
            <a:pPr lvl="0"/>
            <a:r>
              <a:rPr lang="en-MY" dirty="0" err="1">
                <a:latin typeface="+mn-lt"/>
              </a:rPr>
              <a:t>Bahkan</a:t>
            </a:r>
            <a:r>
              <a:rPr lang="en-MY" dirty="0">
                <a:latin typeface="+mn-lt"/>
              </a:rPr>
              <a:t> </a:t>
            </a:r>
            <a:r>
              <a:rPr lang="en-MY" dirty="0" err="1">
                <a:latin typeface="+mn-lt"/>
              </a:rPr>
              <a:t>ada</a:t>
            </a:r>
            <a:r>
              <a:rPr lang="en-MY" dirty="0">
                <a:latin typeface="+mn-lt"/>
              </a:rPr>
              <a:t> </a:t>
            </a:r>
            <a:r>
              <a:rPr lang="en-MY" dirty="0" err="1">
                <a:latin typeface="+mn-lt"/>
              </a:rPr>
              <a:t>kajian</a:t>
            </a:r>
            <a:r>
              <a:rPr lang="en-MY" dirty="0">
                <a:latin typeface="+mn-lt"/>
              </a:rPr>
              <a:t> </a:t>
            </a:r>
            <a:r>
              <a:rPr lang="en-MY" dirty="0" err="1">
                <a:latin typeface="+mn-lt"/>
              </a:rPr>
              <a:t>menyatakan</a:t>
            </a:r>
            <a:r>
              <a:rPr lang="en-MY" dirty="0">
                <a:latin typeface="+mn-lt"/>
              </a:rPr>
              <a:t> </a:t>
            </a:r>
            <a:r>
              <a:rPr lang="en-MY" dirty="0" err="1">
                <a:latin typeface="+mn-lt"/>
              </a:rPr>
              <a:t>ianya</a:t>
            </a:r>
            <a:r>
              <a:rPr lang="en-MY" dirty="0">
                <a:latin typeface="+mn-lt"/>
              </a:rPr>
              <a:t> </a:t>
            </a:r>
            <a:r>
              <a:rPr lang="en-MY" dirty="0" err="1">
                <a:latin typeface="+mn-lt"/>
              </a:rPr>
              <a:t>turut</a:t>
            </a:r>
            <a:r>
              <a:rPr lang="en-MY" dirty="0">
                <a:latin typeface="+mn-lt"/>
              </a:rPr>
              <a:t> </a:t>
            </a:r>
            <a:r>
              <a:rPr lang="en-MY" dirty="0" err="1">
                <a:latin typeface="+mn-lt"/>
              </a:rPr>
              <a:t>diamalkan</a:t>
            </a:r>
            <a:r>
              <a:rPr lang="en-MY" dirty="0">
                <a:latin typeface="+mn-lt"/>
              </a:rPr>
              <a:t> </a:t>
            </a:r>
            <a:r>
              <a:rPr lang="en-MY" dirty="0" err="1">
                <a:latin typeface="+mn-lt"/>
              </a:rPr>
              <a:t>oleh</a:t>
            </a:r>
            <a:r>
              <a:rPr lang="en-MY" dirty="0">
                <a:latin typeface="+mn-lt"/>
              </a:rPr>
              <a:t> </a:t>
            </a:r>
            <a:r>
              <a:rPr lang="en-MY" dirty="0" err="1">
                <a:latin typeface="+mn-lt"/>
              </a:rPr>
              <a:t>masyarakat</a:t>
            </a:r>
            <a:r>
              <a:rPr lang="en-MY" dirty="0">
                <a:latin typeface="+mn-lt"/>
              </a:rPr>
              <a:t> </a:t>
            </a:r>
            <a:r>
              <a:rPr lang="en-MY" dirty="0" err="1">
                <a:latin typeface="+mn-lt"/>
              </a:rPr>
              <a:t>peribumi</a:t>
            </a:r>
            <a:r>
              <a:rPr lang="en-MY" dirty="0">
                <a:latin typeface="+mn-lt"/>
              </a:rPr>
              <a:t> </a:t>
            </a:r>
            <a:r>
              <a:rPr lang="en-MY" dirty="0" err="1">
                <a:latin typeface="+mn-lt"/>
              </a:rPr>
              <a:t>bukan</a:t>
            </a:r>
            <a:r>
              <a:rPr lang="en-MY" dirty="0">
                <a:latin typeface="+mn-lt"/>
              </a:rPr>
              <a:t> Islam </a:t>
            </a:r>
            <a:r>
              <a:rPr lang="en-MY" dirty="0" err="1">
                <a:latin typeface="+mn-lt"/>
              </a:rPr>
              <a:t>khususnya</a:t>
            </a:r>
            <a:r>
              <a:rPr lang="en-MY" dirty="0">
                <a:latin typeface="+mn-lt"/>
              </a:rPr>
              <a:t> di Sabah </a:t>
            </a:r>
            <a:r>
              <a:rPr lang="en-MY" dirty="0" err="1">
                <a:latin typeface="+mn-lt"/>
              </a:rPr>
              <a:t>dan</a:t>
            </a:r>
            <a:r>
              <a:rPr lang="en-MY" dirty="0">
                <a:latin typeface="+mn-lt"/>
              </a:rPr>
              <a:t> Sarawak.</a:t>
            </a:r>
          </a:p>
          <a:p>
            <a:pPr marL="139700" indent="0">
              <a:buNone/>
            </a:pPr>
            <a:endParaRPr lang="en-MY" dirty="0">
              <a:latin typeface="+mn-lt"/>
            </a:endParaRPr>
          </a:p>
          <a:p>
            <a:pPr lvl="0"/>
            <a:r>
              <a:rPr lang="en-MY" dirty="0" err="1">
                <a:latin typeface="+mn-lt"/>
              </a:rPr>
              <a:t>Bermula</a:t>
            </a:r>
            <a:r>
              <a:rPr lang="en-MY" dirty="0">
                <a:latin typeface="+mn-lt"/>
              </a:rPr>
              <a:t> </a:t>
            </a:r>
            <a:r>
              <a:rPr lang="en-MY" dirty="0" err="1">
                <a:latin typeface="+mn-lt"/>
              </a:rPr>
              <a:t>sebagai</a:t>
            </a:r>
            <a:r>
              <a:rPr lang="en-MY" dirty="0">
                <a:latin typeface="+mn-lt"/>
              </a:rPr>
              <a:t> </a:t>
            </a:r>
            <a:r>
              <a:rPr lang="en-MY" dirty="0" err="1">
                <a:latin typeface="+mn-lt"/>
              </a:rPr>
              <a:t>amalan</a:t>
            </a:r>
            <a:r>
              <a:rPr lang="en-MY" dirty="0">
                <a:latin typeface="+mn-lt"/>
              </a:rPr>
              <a:t> </a:t>
            </a:r>
            <a:r>
              <a:rPr lang="en-MY" dirty="0" err="1">
                <a:latin typeface="+mn-lt"/>
              </a:rPr>
              <a:t>tradisi</a:t>
            </a:r>
            <a:r>
              <a:rPr lang="en-MY" dirty="0">
                <a:latin typeface="+mn-lt"/>
              </a:rPr>
              <a:t> </a:t>
            </a:r>
            <a:r>
              <a:rPr lang="en-MY" dirty="0" err="1">
                <a:latin typeface="+mn-lt"/>
              </a:rPr>
              <a:t>Melayu</a:t>
            </a:r>
            <a:r>
              <a:rPr lang="en-MY" dirty="0">
                <a:latin typeface="+mn-lt"/>
              </a:rPr>
              <a:t> zaman </a:t>
            </a:r>
            <a:r>
              <a:rPr lang="en-MY" dirty="0" err="1">
                <a:latin typeface="+mn-lt"/>
              </a:rPr>
              <a:t>berzaman</a:t>
            </a:r>
            <a:r>
              <a:rPr lang="en-MY" dirty="0">
                <a:latin typeface="+mn-lt"/>
              </a:rPr>
              <a:t> </a:t>
            </a:r>
            <a:r>
              <a:rPr lang="en-MY" dirty="0" err="1">
                <a:latin typeface="+mn-lt"/>
              </a:rPr>
              <a:t>dan</a:t>
            </a:r>
            <a:r>
              <a:rPr lang="en-MY" dirty="0">
                <a:latin typeface="+mn-lt"/>
              </a:rPr>
              <a:t> </a:t>
            </a:r>
            <a:r>
              <a:rPr lang="en-MY" dirty="0" err="1">
                <a:latin typeface="+mn-lt"/>
              </a:rPr>
              <a:t>kemudiannya</a:t>
            </a:r>
            <a:r>
              <a:rPr lang="en-MY" dirty="0">
                <a:latin typeface="+mn-lt"/>
              </a:rPr>
              <a:t> </a:t>
            </a:r>
            <a:r>
              <a:rPr lang="en-MY" dirty="0" err="1">
                <a:latin typeface="+mn-lt"/>
              </a:rPr>
              <a:t>menjadi</a:t>
            </a:r>
            <a:r>
              <a:rPr lang="en-MY" dirty="0">
                <a:latin typeface="+mn-lt"/>
              </a:rPr>
              <a:t> </a:t>
            </a:r>
            <a:r>
              <a:rPr lang="en-MY" dirty="0" err="1">
                <a:latin typeface="+mn-lt"/>
              </a:rPr>
              <a:t>satu</a:t>
            </a:r>
            <a:r>
              <a:rPr lang="en-MY" dirty="0">
                <a:latin typeface="+mn-lt"/>
              </a:rPr>
              <a:t> </a:t>
            </a:r>
            <a:r>
              <a:rPr lang="en-MY" dirty="0" err="1">
                <a:latin typeface="+mn-lt"/>
              </a:rPr>
              <a:t>undang-undang</a:t>
            </a:r>
            <a:r>
              <a:rPr lang="en-MY" dirty="0">
                <a:latin typeface="+mn-lt"/>
              </a:rPr>
              <a:t> </a:t>
            </a:r>
            <a:r>
              <a:rPr lang="en-MY" dirty="0" err="1">
                <a:latin typeface="+mn-lt"/>
              </a:rPr>
              <a:t>tempatan</a:t>
            </a:r>
            <a:r>
              <a:rPr lang="en-MY" dirty="0">
                <a:latin typeface="+mn-lt"/>
              </a:rPr>
              <a:t> </a:t>
            </a:r>
            <a:r>
              <a:rPr lang="en-MY" dirty="0" err="1">
                <a:latin typeface="+mn-lt"/>
              </a:rPr>
              <a:t>pada</a:t>
            </a:r>
            <a:r>
              <a:rPr lang="en-MY" dirty="0">
                <a:latin typeface="+mn-lt"/>
              </a:rPr>
              <a:t> </a:t>
            </a:r>
            <a:r>
              <a:rPr lang="en-MY" dirty="0" err="1">
                <a:latin typeface="+mn-lt"/>
              </a:rPr>
              <a:t>asalnya</a:t>
            </a:r>
            <a:r>
              <a:rPr lang="en-MY" dirty="0">
                <a:latin typeface="+mn-lt"/>
              </a:rPr>
              <a:t> </a:t>
            </a:r>
            <a:r>
              <a:rPr lang="en-MY" dirty="0" err="1">
                <a:latin typeface="+mn-lt"/>
              </a:rPr>
              <a:t>tidak</a:t>
            </a:r>
            <a:r>
              <a:rPr lang="en-MY" dirty="0">
                <a:latin typeface="+mn-lt"/>
              </a:rPr>
              <a:t> </a:t>
            </a:r>
            <a:r>
              <a:rPr lang="en-MY" dirty="0" err="1">
                <a:latin typeface="+mn-lt"/>
              </a:rPr>
              <a:t>bertulis</a:t>
            </a:r>
            <a:r>
              <a:rPr lang="en-MY" dirty="0">
                <a:latin typeface="+mn-lt"/>
              </a:rPr>
              <a:t> yang </a:t>
            </a:r>
            <a:r>
              <a:rPr lang="en-MY" dirty="0" err="1">
                <a:latin typeface="+mn-lt"/>
              </a:rPr>
              <a:t>digunapakai</a:t>
            </a:r>
            <a:r>
              <a:rPr lang="en-MY" dirty="0">
                <a:latin typeface="+mn-lt"/>
              </a:rPr>
              <a:t> </a:t>
            </a:r>
            <a:r>
              <a:rPr lang="en-MY" dirty="0" err="1">
                <a:latin typeface="+mn-lt"/>
              </a:rPr>
              <a:t>sehingga</a:t>
            </a:r>
            <a:r>
              <a:rPr lang="en-MY" dirty="0">
                <a:latin typeface="+mn-lt"/>
              </a:rPr>
              <a:t> </a:t>
            </a:r>
            <a:r>
              <a:rPr lang="en-MY" dirty="0" err="1">
                <a:latin typeface="+mn-lt"/>
              </a:rPr>
              <a:t>sekarang</a:t>
            </a:r>
            <a:r>
              <a:rPr lang="en-MY" dirty="0" smtClean="0">
                <a:latin typeface="+mn-lt"/>
              </a:rPr>
              <a:t>.</a:t>
            </a:r>
          </a:p>
          <a:p>
            <a:pPr lvl="0"/>
            <a:endParaRPr lang="en-US" dirty="0">
              <a:latin typeface="+mn-lt"/>
            </a:endParaRPr>
          </a:p>
          <a:p>
            <a:r>
              <a:rPr lang="en-MY" dirty="0" err="1">
                <a:latin typeface="+mn-lt"/>
              </a:rPr>
              <a:t>Dahulunya</a:t>
            </a:r>
            <a:r>
              <a:rPr lang="en-MY" dirty="0">
                <a:latin typeface="+mn-lt"/>
              </a:rPr>
              <a:t> </a:t>
            </a:r>
            <a:r>
              <a:rPr lang="en-MY" dirty="0" err="1">
                <a:latin typeface="+mn-lt"/>
              </a:rPr>
              <a:t>turut</a:t>
            </a:r>
            <a:r>
              <a:rPr lang="en-MY" dirty="0">
                <a:latin typeface="+mn-lt"/>
              </a:rPr>
              <a:t> </a:t>
            </a:r>
            <a:r>
              <a:rPr lang="en-MY" dirty="0" err="1">
                <a:latin typeface="+mn-lt"/>
              </a:rPr>
              <a:t>dikenali</a:t>
            </a:r>
            <a:r>
              <a:rPr lang="en-MY" dirty="0">
                <a:latin typeface="+mn-lt"/>
              </a:rPr>
              <a:t> </a:t>
            </a:r>
            <a:r>
              <a:rPr lang="en-MY" dirty="0" err="1">
                <a:latin typeface="+mn-lt"/>
              </a:rPr>
              <a:t>sebagai</a:t>
            </a:r>
            <a:r>
              <a:rPr lang="en-MY" dirty="0">
                <a:latin typeface="+mn-lt"/>
              </a:rPr>
              <a:t> </a:t>
            </a:r>
            <a:r>
              <a:rPr lang="en-MY" dirty="0" err="1">
                <a:latin typeface="+mn-lt"/>
              </a:rPr>
              <a:t>Harta</a:t>
            </a:r>
            <a:r>
              <a:rPr lang="en-MY" dirty="0">
                <a:latin typeface="+mn-lt"/>
              </a:rPr>
              <a:t> Syarikat </a:t>
            </a:r>
            <a:r>
              <a:rPr lang="en-MY" dirty="0" err="1">
                <a:latin typeface="+mn-lt"/>
              </a:rPr>
              <a:t>dan</a:t>
            </a:r>
            <a:r>
              <a:rPr lang="en-MY" dirty="0">
                <a:latin typeface="+mn-lt"/>
              </a:rPr>
              <a:t> </a:t>
            </a:r>
            <a:r>
              <a:rPr lang="en-MY" dirty="0" err="1">
                <a:latin typeface="+mn-lt"/>
              </a:rPr>
              <a:t>dikatakan</a:t>
            </a:r>
            <a:r>
              <a:rPr lang="en-MY" dirty="0">
                <a:latin typeface="+mn-lt"/>
              </a:rPr>
              <a:t> </a:t>
            </a:r>
            <a:r>
              <a:rPr lang="en-MY" dirty="0" err="1">
                <a:latin typeface="+mn-lt"/>
              </a:rPr>
              <a:t>berasal</a:t>
            </a:r>
            <a:r>
              <a:rPr lang="en-MY" dirty="0">
                <a:latin typeface="+mn-lt"/>
              </a:rPr>
              <a:t> </a:t>
            </a:r>
            <a:r>
              <a:rPr lang="en-MY" dirty="0" err="1">
                <a:latin typeface="+mn-lt"/>
              </a:rPr>
              <a:t>dari</a:t>
            </a:r>
            <a:r>
              <a:rPr lang="en-MY" dirty="0">
                <a:latin typeface="+mn-lt"/>
              </a:rPr>
              <a:t> </a:t>
            </a:r>
            <a:r>
              <a:rPr lang="en-MY" dirty="0" err="1">
                <a:latin typeface="+mn-lt"/>
              </a:rPr>
              <a:t>Adat</a:t>
            </a:r>
            <a:r>
              <a:rPr lang="en-MY" dirty="0">
                <a:latin typeface="+mn-lt"/>
              </a:rPr>
              <a:t> </a:t>
            </a:r>
            <a:r>
              <a:rPr lang="en-MY" dirty="0" err="1">
                <a:latin typeface="+mn-lt"/>
              </a:rPr>
              <a:t>Perpatih</a:t>
            </a:r>
            <a:r>
              <a:rPr lang="en-MY" dirty="0">
                <a:latin typeface="+mn-lt"/>
              </a:rPr>
              <a:t> yang mana </a:t>
            </a:r>
            <a:r>
              <a:rPr lang="en-MY" dirty="0" err="1">
                <a:latin typeface="+mn-lt"/>
              </a:rPr>
              <a:t>membenarkan</a:t>
            </a:r>
            <a:r>
              <a:rPr lang="en-MY" dirty="0">
                <a:latin typeface="+mn-lt"/>
              </a:rPr>
              <a:t> </a:t>
            </a:r>
            <a:r>
              <a:rPr lang="en-MY" dirty="0" err="1">
                <a:latin typeface="+mn-lt"/>
              </a:rPr>
              <a:t>Isteri</a:t>
            </a:r>
            <a:r>
              <a:rPr lang="en-MY" dirty="0">
                <a:latin typeface="+mn-lt"/>
              </a:rPr>
              <a:t> </a:t>
            </a:r>
            <a:r>
              <a:rPr lang="en-MY" dirty="0" err="1">
                <a:latin typeface="+mn-lt"/>
              </a:rPr>
              <a:t>menuntut</a:t>
            </a:r>
            <a:r>
              <a:rPr lang="en-MY" dirty="0">
                <a:latin typeface="+mn-lt"/>
              </a:rPr>
              <a:t> </a:t>
            </a:r>
            <a:r>
              <a:rPr lang="en-MY" dirty="0" err="1">
                <a:latin typeface="+mn-lt"/>
              </a:rPr>
              <a:t>bahagian</a:t>
            </a:r>
            <a:r>
              <a:rPr lang="en-MY" dirty="0">
                <a:latin typeface="+mn-lt"/>
              </a:rPr>
              <a:t> </a:t>
            </a:r>
            <a:r>
              <a:rPr lang="en-MY" dirty="0" err="1">
                <a:latin typeface="+mn-lt"/>
              </a:rPr>
              <a:t>aset</a:t>
            </a:r>
            <a:r>
              <a:rPr lang="en-MY" dirty="0">
                <a:latin typeface="+mn-lt"/>
              </a:rPr>
              <a:t> yang </a:t>
            </a:r>
            <a:r>
              <a:rPr lang="en-MY" dirty="0" err="1">
                <a:latin typeface="+mn-lt"/>
              </a:rPr>
              <a:t>diperolehi</a:t>
            </a:r>
            <a:r>
              <a:rPr lang="en-MY" dirty="0">
                <a:latin typeface="+mn-lt"/>
              </a:rPr>
              <a:t> </a:t>
            </a:r>
            <a:r>
              <a:rPr lang="en-MY" dirty="0" err="1">
                <a:latin typeface="+mn-lt"/>
              </a:rPr>
              <a:t>semasa</a:t>
            </a:r>
            <a:r>
              <a:rPr lang="en-MY" dirty="0">
                <a:latin typeface="+mn-lt"/>
              </a:rPr>
              <a:t> </a:t>
            </a:r>
            <a:r>
              <a:rPr lang="en-MY" dirty="0" err="1">
                <a:latin typeface="+mn-lt"/>
              </a:rPr>
              <a:t>perkahwinan</a:t>
            </a:r>
            <a:r>
              <a:rPr lang="en-MY" dirty="0">
                <a:latin typeface="+mn-lt"/>
              </a:rPr>
              <a:t> </a:t>
            </a:r>
            <a:r>
              <a:rPr lang="en-MY" dirty="0" err="1">
                <a:latin typeface="+mn-lt"/>
              </a:rPr>
              <a:t>dan</a:t>
            </a:r>
            <a:r>
              <a:rPr lang="en-MY" dirty="0">
                <a:latin typeface="+mn-lt"/>
              </a:rPr>
              <a:t> </a:t>
            </a:r>
            <a:r>
              <a:rPr lang="en-MY" dirty="0" err="1">
                <a:latin typeface="+mn-lt"/>
              </a:rPr>
              <a:t>termasuk</a:t>
            </a:r>
            <a:r>
              <a:rPr lang="en-MY" dirty="0">
                <a:latin typeface="+mn-lt"/>
              </a:rPr>
              <a:t> </a:t>
            </a:r>
            <a:r>
              <a:rPr lang="en-MY" dirty="0" err="1">
                <a:latin typeface="+mn-lt"/>
              </a:rPr>
              <a:t>aset</a:t>
            </a:r>
            <a:r>
              <a:rPr lang="en-MY" dirty="0">
                <a:latin typeface="+mn-lt"/>
              </a:rPr>
              <a:t> </a:t>
            </a:r>
            <a:r>
              <a:rPr lang="en-MY" dirty="0" err="1">
                <a:latin typeface="+mn-lt"/>
              </a:rPr>
              <a:t>milik</a:t>
            </a:r>
            <a:r>
              <a:rPr lang="en-MY" dirty="0">
                <a:latin typeface="+mn-lt"/>
              </a:rPr>
              <a:t> </a:t>
            </a:r>
            <a:r>
              <a:rPr lang="en-MY" dirty="0" err="1">
                <a:latin typeface="+mn-lt"/>
              </a:rPr>
              <a:t>Suami</a:t>
            </a:r>
            <a:r>
              <a:rPr lang="en-MY" dirty="0" smtClean="0">
                <a:latin typeface="+mn-lt"/>
              </a:rPr>
              <a:t>.</a:t>
            </a:r>
            <a:endParaRPr lang="en-MY" dirty="0">
              <a:latin typeface="+mn-lt"/>
            </a:endParaRPr>
          </a:p>
          <a:p>
            <a:pPr marL="139700" indent="0">
              <a:buNone/>
            </a:pPr>
            <a:endParaRPr lang="en-MY" dirty="0">
              <a:latin typeface="+mn-lt"/>
            </a:endParaRPr>
          </a:p>
        </p:txBody>
      </p:sp>
      <p:cxnSp>
        <p:nvCxnSpPr>
          <p:cNvPr id="235" name="Google Shape;235;p37"/>
          <p:cNvCxnSpPr/>
          <p:nvPr/>
        </p:nvCxnSpPr>
        <p:spPr>
          <a:xfrm>
            <a:off x="819525" y="115143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p:txBody>
          <a:bodyPr/>
          <a:lstStyle/>
          <a:p>
            <a:pPr lvl="0"/>
            <a:r>
              <a:rPr lang="en-MY" sz="2400" dirty="0" smtClean="0">
                <a:latin typeface="+mj-lt"/>
              </a:rPr>
              <a:t>PENDAHULUAN</a:t>
            </a:r>
            <a:endParaRPr lang="en-MY" sz="2400" dirty="0">
              <a:latin typeface="+mj-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4" name="TextBox 3"/>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139700" indent="0">
              <a:buNone/>
            </a:pPr>
            <a:r>
              <a:rPr lang="en-MY" dirty="0" err="1">
                <a:latin typeface="+mn-lt"/>
              </a:rPr>
              <a:t>Mahkamah</a:t>
            </a:r>
            <a:r>
              <a:rPr lang="en-MY" dirty="0">
                <a:latin typeface="+mn-lt"/>
              </a:rPr>
              <a:t> </a:t>
            </a:r>
            <a:r>
              <a:rPr lang="en-MY" dirty="0" err="1">
                <a:latin typeface="+mn-lt"/>
              </a:rPr>
              <a:t>hendaklah</a:t>
            </a:r>
            <a:r>
              <a:rPr lang="en-MY" dirty="0">
                <a:latin typeface="+mn-lt"/>
              </a:rPr>
              <a:t> </a:t>
            </a:r>
            <a:r>
              <a:rPr lang="en-MY" dirty="0" err="1">
                <a:latin typeface="+mn-lt"/>
              </a:rPr>
              <a:t>mempunyai</a:t>
            </a:r>
            <a:r>
              <a:rPr lang="en-MY" dirty="0">
                <a:latin typeface="+mn-lt"/>
              </a:rPr>
              <a:t> </a:t>
            </a:r>
            <a:r>
              <a:rPr lang="en-MY" dirty="0" err="1">
                <a:latin typeface="+mn-lt"/>
              </a:rPr>
              <a:t>kuasa</a:t>
            </a:r>
            <a:r>
              <a:rPr lang="en-MY" dirty="0">
                <a:latin typeface="+mn-lt"/>
              </a:rPr>
              <a:t>, </a:t>
            </a:r>
            <a:r>
              <a:rPr lang="en-MY" dirty="0" err="1">
                <a:latin typeface="+mn-lt"/>
              </a:rPr>
              <a:t>apabila</a:t>
            </a:r>
            <a:r>
              <a:rPr lang="en-MY" dirty="0">
                <a:latin typeface="+mn-lt"/>
              </a:rPr>
              <a:t> </a:t>
            </a:r>
            <a:r>
              <a:rPr lang="en-MY" dirty="0" err="1">
                <a:latin typeface="+mn-lt"/>
              </a:rPr>
              <a:t>membenarkan</a:t>
            </a:r>
            <a:r>
              <a:rPr lang="en-MY" dirty="0">
                <a:latin typeface="+mn-lt"/>
              </a:rPr>
              <a:t> </a:t>
            </a:r>
            <a:r>
              <a:rPr lang="en-MY" dirty="0" err="1">
                <a:latin typeface="+mn-lt"/>
              </a:rPr>
              <a:t>lafaz</a:t>
            </a:r>
            <a:r>
              <a:rPr lang="en-MY" dirty="0">
                <a:latin typeface="+mn-lt"/>
              </a:rPr>
              <a:t> </a:t>
            </a:r>
            <a:r>
              <a:rPr lang="en-MY" dirty="0" err="1">
                <a:latin typeface="+mn-lt"/>
              </a:rPr>
              <a:t>talaq</a:t>
            </a:r>
            <a:r>
              <a:rPr lang="en-MY" dirty="0">
                <a:latin typeface="+mn-lt"/>
              </a:rPr>
              <a:t> </a:t>
            </a:r>
            <a:r>
              <a:rPr lang="en-MY" dirty="0" err="1">
                <a:latin typeface="+mn-lt"/>
              </a:rPr>
              <a:t>atau</a:t>
            </a:r>
            <a:r>
              <a:rPr lang="en-MY" dirty="0">
                <a:latin typeface="+mn-lt"/>
              </a:rPr>
              <a:t> </a:t>
            </a:r>
            <a:r>
              <a:rPr lang="en-MY" dirty="0" err="1">
                <a:latin typeface="+mn-lt"/>
              </a:rPr>
              <a:t>apabila</a:t>
            </a:r>
            <a:r>
              <a:rPr lang="en-MY" dirty="0">
                <a:latin typeface="+mn-lt"/>
              </a:rPr>
              <a:t> </a:t>
            </a:r>
            <a:r>
              <a:rPr lang="en-MY" dirty="0" err="1">
                <a:latin typeface="+mn-lt"/>
              </a:rPr>
              <a:t>membuat</a:t>
            </a:r>
            <a:r>
              <a:rPr lang="en-MY" dirty="0">
                <a:latin typeface="+mn-lt"/>
              </a:rPr>
              <a:t> </a:t>
            </a:r>
            <a:r>
              <a:rPr lang="en-MY" dirty="0" err="1">
                <a:latin typeface="+mn-lt"/>
              </a:rPr>
              <a:t>perintah</a:t>
            </a:r>
            <a:r>
              <a:rPr lang="en-MY" dirty="0">
                <a:latin typeface="+mn-lt"/>
              </a:rPr>
              <a:t> </a:t>
            </a:r>
            <a:r>
              <a:rPr lang="en-MY" dirty="0" err="1">
                <a:latin typeface="+mn-lt"/>
              </a:rPr>
              <a:t>perceraian</a:t>
            </a:r>
            <a:r>
              <a:rPr lang="en-MY" dirty="0">
                <a:latin typeface="+mn-lt"/>
              </a:rPr>
              <a:t>, </a:t>
            </a:r>
            <a:r>
              <a:rPr lang="en-MY" dirty="0" err="1">
                <a:latin typeface="+mn-lt"/>
              </a:rPr>
              <a:t>memerintahkan</a:t>
            </a:r>
            <a:r>
              <a:rPr lang="en-MY" dirty="0">
                <a:latin typeface="+mn-lt"/>
              </a:rPr>
              <a:t> </a:t>
            </a:r>
            <a:r>
              <a:rPr lang="en-MY" b="1" u="sng" dirty="0" err="1">
                <a:latin typeface="+mn-lt"/>
              </a:rPr>
              <a:t>supaya</a:t>
            </a:r>
            <a:r>
              <a:rPr lang="en-MY" b="1" u="sng" dirty="0">
                <a:latin typeface="+mn-lt"/>
              </a:rPr>
              <a:t> </a:t>
            </a:r>
            <a:r>
              <a:rPr lang="en-MY" b="1" u="sng" dirty="0" err="1">
                <a:latin typeface="+mn-lt"/>
              </a:rPr>
              <a:t>apa-apa</a:t>
            </a:r>
            <a:r>
              <a:rPr lang="en-MY" b="1" u="sng" dirty="0">
                <a:latin typeface="+mn-lt"/>
              </a:rPr>
              <a:t> </a:t>
            </a:r>
            <a:r>
              <a:rPr lang="en-MY" b="1" u="sng" dirty="0" err="1">
                <a:latin typeface="+mn-lt"/>
              </a:rPr>
              <a:t>aset</a:t>
            </a:r>
            <a:r>
              <a:rPr lang="en-MY" b="1" u="sng" dirty="0">
                <a:latin typeface="+mn-lt"/>
              </a:rPr>
              <a:t> yang </a:t>
            </a:r>
            <a:r>
              <a:rPr lang="en-MY" b="1" u="sng" dirty="0" err="1">
                <a:latin typeface="+mn-lt"/>
              </a:rPr>
              <a:t>diperoleh</a:t>
            </a:r>
            <a:r>
              <a:rPr lang="en-MY" b="1" u="sng" dirty="0">
                <a:latin typeface="+mn-lt"/>
              </a:rPr>
              <a:t> </a:t>
            </a:r>
            <a:r>
              <a:rPr lang="en-MY" b="1" u="sng" dirty="0" err="1">
                <a:latin typeface="+mn-lt"/>
              </a:rPr>
              <a:t>dalam</a:t>
            </a:r>
            <a:r>
              <a:rPr lang="en-MY" b="1" u="sng" dirty="0">
                <a:latin typeface="+mn-lt"/>
              </a:rPr>
              <a:t> masa </a:t>
            </a:r>
            <a:r>
              <a:rPr lang="en-MY" b="1" u="sng" dirty="0" err="1">
                <a:latin typeface="+mn-lt"/>
              </a:rPr>
              <a:t>perkahwinan</a:t>
            </a:r>
            <a:r>
              <a:rPr lang="en-MY" b="1" u="sng" dirty="0">
                <a:latin typeface="+mn-lt"/>
              </a:rPr>
              <a:t> </a:t>
            </a:r>
            <a:r>
              <a:rPr lang="en-MY" b="1" u="sng" dirty="0" err="1">
                <a:latin typeface="+mn-lt"/>
              </a:rPr>
              <a:t>dengan</a:t>
            </a:r>
            <a:r>
              <a:rPr lang="en-MY" b="1" u="sng" dirty="0">
                <a:latin typeface="+mn-lt"/>
              </a:rPr>
              <a:t> </a:t>
            </a:r>
            <a:r>
              <a:rPr lang="en-MY" b="1" u="sng" dirty="0" err="1">
                <a:latin typeface="+mn-lt"/>
              </a:rPr>
              <a:t>usaha</a:t>
            </a:r>
            <a:r>
              <a:rPr lang="en-MY" b="1" u="sng" dirty="0">
                <a:latin typeface="+mn-lt"/>
              </a:rPr>
              <a:t> </a:t>
            </a:r>
            <a:r>
              <a:rPr lang="en-MY" b="1" u="sng" dirty="0" err="1">
                <a:latin typeface="+mn-lt"/>
              </a:rPr>
              <a:t>tunggal</a:t>
            </a:r>
            <a:r>
              <a:rPr lang="en-MY" b="1" u="sng" dirty="0">
                <a:latin typeface="+mn-lt"/>
              </a:rPr>
              <a:t> </a:t>
            </a:r>
            <a:r>
              <a:rPr lang="en-MY" b="1" u="sng" dirty="0" err="1">
                <a:latin typeface="+mn-lt"/>
              </a:rPr>
              <a:t>satu</a:t>
            </a:r>
            <a:r>
              <a:rPr lang="en-MY" b="1" u="sng" dirty="0">
                <a:latin typeface="+mn-lt"/>
              </a:rPr>
              <a:t> </a:t>
            </a:r>
            <a:r>
              <a:rPr lang="en-MY" b="1" u="sng" dirty="0" err="1">
                <a:latin typeface="+mn-lt"/>
              </a:rPr>
              <a:t>pihak</a:t>
            </a:r>
            <a:r>
              <a:rPr lang="en-MY" b="1" u="sng" dirty="0">
                <a:latin typeface="+mn-lt"/>
              </a:rPr>
              <a:t> </a:t>
            </a:r>
            <a:r>
              <a:rPr lang="en-MY" b="1" u="sng" dirty="0" err="1">
                <a:latin typeface="+mn-lt"/>
              </a:rPr>
              <a:t>kepada</a:t>
            </a:r>
            <a:r>
              <a:rPr lang="en-MY" b="1" u="sng" dirty="0">
                <a:latin typeface="+mn-lt"/>
              </a:rPr>
              <a:t> </a:t>
            </a:r>
            <a:r>
              <a:rPr lang="en-MY" b="1" u="sng" dirty="0" err="1">
                <a:latin typeface="+mn-lt"/>
              </a:rPr>
              <a:t>perkahwinan</a:t>
            </a:r>
            <a:r>
              <a:rPr lang="en-MY" b="1" u="sng" dirty="0">
                <a:latin typeface="+mn-lt"/>
              </a:rPr>
              <a:t> </a:t>
            </a:r>
            <a:r>
              <a:rPr lang="en-MY" b="1" u="sng" dirty="0" err="1">
                <a:latin typeface="+mn-lt"/>
              </a:rPr>
              <a:t>itu</a:t>
            </a:r>
            <a:r>
              <a:rPr lang="en-MY" b="1" u="sng" dirty="0">
                <a:latin typeface="+mn-lt"/>
              </a:rPr>
              <a:t> </a:t>
            </a:r>
            <a:r>
              <a:rPr lang="en-MY" b="1" u="sng" dirty="0" err="1">
                <a:latin typeface="+mn-lt"/>
              </a:rPr>
              <a:t>dibahagi</a:t>
            </a:r>
            <a:r>
              <a:rPr lang="en-MY" b="1" u="sng" dirty="0">
                <a:latin typeface="+mn-lt"/>
              </a:rPr>
              <a:t> </a:t>
            </a:r>
            <a:r>
              <a:rPr lang="en-MY" b="1" u="sng" dirty="0" err="1">
                <a:latin typeface="+mn-lt"/>
              </a:rPr>
              <a:t>antara</a:t>
            </a:r>
            <a:r>
              <a:rPr lang="en-MY" b="1" u="sng" dirty="0">
                <a:latin typeface="+mn-lt"/>
              </a:rPr>
              <a:t> </a:t>
            </a:r>
            <a:r>
              <a:rPr lang="en-MY" b="1" u="sng" dirty="0" err="1">
                <a:latin typeface="+mn-lt"/>
              </a:rPr>
              <a:t>mereka</a:t>
            </a:r>
            <a:r>
              <a:rPr lang="en-MY" b="1" u="sng" dirty="0">
                <a:latin typeface="+mn-lt"/>
              </a:rPr>
              <a:t> </a:t>
            </a:r>
            <a:r>
              <a:rPr lang="en-MY" b="1" u="sng" dirty="0" err="1">
                <a:latin typeface="+mn-lt"/>
              </a:rPr>
              <a:t>atau</a:t>
            </a:r>
            <a:r>
              <a:rPr lang="en-MY" b="1" u="sng" dirty="0">
                <a:latin typeface="+mn-lt"/>
              </a:rPr>
              <a:t> </a:t>
            </a:r>
            <a:r>
              <a:rPr lang="en-MY" b="1" u="sng" dirty="0" err="1">
                <a:latin typeface="+mn-lt"/>
              </a:rPr>
              <a:t>supaya</a:t>
            </a:r>
            <a:r>
              <a:rPr lang="en-MY" b="1" u="sng" dirty="0">
                <a:latin typeface="+mn-lt"/>
              </a:rPr>
              <a:t> mana-mana </a:t>
            </a:r>
            <a:r>
              <a:rPr lang="en-MY" b="1" u="sng" dirty="0" err="1">
                <a:latin typeface="+mn-lt"/>
              </a:rPr>
              <a:t>aset</a:t>
            </a:r>
            <a:r>
              <a:rPr lang="en-MY" b="1" u="sng" dirty="0">
                <a:latin typeface="+mn-lt"/>
              </a:rPr>
              <a:t> </a:t>
            </a:r>
            <a:r>
              <a:rPr lang="en-MY" b="1" u="sng" dirty="0" err="1">
                <a:latin typeface="+mn-lt"/>
              </a:rPr>
              <a:t>itu</a:t>
            </a:r>
            <a:r>
              <a:rPr lang="en-MY" b="1" u="sng" dirty="0">
                <a:latin typeface="+mn-lt"/>
              </a:rPr>
              <a:t> </a:t>
            </a:r>
            <a:r>
              <a:rPr lang="en-MY" b="1" u="sng" dirty="0" err="1">
                <a:latin typeface="+mn-lt"/>
              </a:rPr>
              <a:t>dijual</a:t>
            </a:r>
            <a:r>
              <a:rPr lang="en-MY" b="1" u="sng" dirty="0">
                <a:latin typeface="+mn-lt"/>
              </a:rPr>
              <a:t> </a:t>
            </a:r>
            <a:r>
              <a:rPr lang="en-MY" b="1" u="sng" dirty="0" err="1">
                <a:latin typeface="+mn-lt"/>
              </a:rPr>
              <a:t>dan</a:t>
            </a:r>
            <a:r>
              <a:rPr lang="en-MY" b="1" u="sng" dirty="0">
                <a:latin typeface="+mn-lt"/>
              </a:rPr>
              <a:t> </a:t>
            </a:r>
            <a:r>
              <a:rPr lang="en-MY" b="1" u="sng" dirty="0" err="1">
                <a:latin typeface="+mn-lt"/>
              </a:rPr>
              <a:t>hasil</a:t>
            </a:r>
            <a:r>
              <a:rPr lang="en-MY" b="1" u="sng" dirty="0">
                <a:latin typeface="+mn-lt"/>
              </a:rPr>
              <a:t> </a:t>
            </a:r>
            <a:r>
              <a:rPr lang="en-MY" b="1" u="sng" dirty="0" err="1">
                <a:latin typeface="+mn-lt"/>
              </a:rPr>
              <a:t>jualan</a:t>
            </a:r>
            <a:r>
              <a:rPr lang="en-MY" b="1" u="sng" dirty="0">
                <a:latin typeface="+mn-lt"/>
              </a:rPr>
              <a:t> </a:t>
            </a:r>
            <a:r>
              <a:rPr lang="en-MY" b="1" u="sng" dirty="0" err="1">
                <a:latin typeface="+mn-lt"/>
              </a:rPr>
              <a:t>itu</a:t>
            </a:r>
            <a:r>
              <a:rPr lang="en-MY" b="1" u="sng" dirty="0">
                <a:latin typeface="+mn-lt"/>
              </a:rPr>
              <a:t> </a:t>
            </a:r>
            <a:r>
              <a:rPr lang="en-MY" b="1" u="sng" dirty="0" err="1">
                <a:latin typeface="+mn-lt"/>
              </a:rPr>
              <a:t>dibahagi</a:t>
            </a:r>
            <a:r>
              <a:rPr lang="en-MY" b="1" u="sng" dirty="0">
                <a:latin typeface="+mn-lt"/>
              </a:rPr>
              <a:t> </a:t>
            </a:r>
            <a:r>
              <a:rPr lang="en-MY" b="1" u="sng" dirty="0" err="1">
                <a:latin typeface="+mn-lt"/>
              </a:rPr>
              <a:t>antara</a:t>
            </a:r>
            <a:r>
              <a:rPr lang="en-MY" b="1" u="sng" dirty="0">
                <a:latin typeface="+mn-lt"/>
              </a:rPr>
              <a:t> </a:t>
            </a:r>
            <a:r>
              <a:rPr lang="en-MY" b="1" u="sng" dirty="0" err="1">
                <a:latin typeface="+mn-lt"/>
              </a:rPr>
              <a:t>pihak-pihak</a:t>
            </a:r>
            <a:r>
              <a:rPr lang="en-MY" b="1" u="sng" dirty="0">
                <a:latin typeface="+mn-lt"/>
              </a:rPr>
              <a:t> </a:t>
            </a:r>
            <a:r>
              <a:rPr lang="en-MY" b="1" u="sng" dirty="0" err="1">
                <a:latin typeface="+mn-lt"/>
              </a:rPr>
              <a:t>itu</a:t>
            </a:r>
            <a:endParaRPr lang="en-MY" dirty="0">
              <a:latin typeface="+mn-lt"/>
            </a:endParaRPr>
          </a:p>
          <a:p>
            <a:pPr marL="139700" indent="0">
              <a:buNone/>
            </a:pPr>
            <a:endParaRPr lang="en-MY" dirty="0">
              <a:latin typeface="+mn-lt"/>
            </a:endParaRPr>
          </a:p>
        </p:txBody>
      </p:sp>
      <p:sp>
        <p:nvSpPr>
          <p:cNvPr id="3" name="Title 2"/>
          <p:cNvSpPr>
            <a:spLocks noGrp="1"/>
          </p:cNvSpPr>
          <p:nvPr>
            <p:ph type="title"/>
          </p:nvPr>
        </p:nvSpPr>
        <p:spPr/>
        <p:txBody>
          <a:bodyPr/>
          <a:lstStyle/>
          <a:p>
            <a:r>
              <a:rPr lang="en-MY" sz="2400" dirty="0" smtClean="0">
                <a:latin typeface="+mj-lt"/>
              </a:rPr>
              <a:t>SEKSYEN </a:t>
            </a:r>
            <a:r>
              <a:rPr lang="en-MY" sz="2400" dirty="0">
                <a:latin typeface="+mj-lt"/>
              </a:rPr>
              <a:t>122 (3</a:t>
            </a:r>
            <a:r>
              <a:rPr lang="en-MY" sz="2400" dirty="0" smtClean="0">
                <a:latin typeface="+mj-lt"/>
              </a:rPr>
              <a:t>)</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772705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139700" indent="0">
              <a:buNone/>
            </a:pPr>
            <a:r>
              <a:rPr lang="en-MY" dirty="0" err="1">
                <a:latin typeface="+mn-lt"/>
              </a:rPr>
              <a:t>Pada</a:t>
            </a:r>
            <a:r>
              <a:rPr lang="en-MY" dirty="0">
                <a:latin typeface="+mn-lt"/>
              </a:rPr>
              <a:t> </a:t>
            </a:r>
            <a:r>
              <a:rPr lang="en-MY" dirty="0" err="1">
                <a:latin typeface="+mn-lt"/>
              </a:rPr>
              <a:t>menjalankan</a:t>
            </a:r>
            <a:r>
              <a:rPr lang="en-MY" dirty="0">
                <a:latin typeface="+mn-lt"/>
              </a:rPr>
              <a:t> </a:t>
            </a:r>
            <a:r>
              <a:rPr lang="en-MY" dirty="0" err="1">
                <a:latin typeface="+mn-lt"/>
              </a:rPr>
              <a:t>kuasa</a:t>
            </a:r>
            <a:r>
              <a:rPr lang="en-MY" dirty="0">
                <a:latin typeface="+mn-lt"/>
              </a:rPr>
              <a:t> yang </a:t>
            </a:r>
            <a:r>
              <a:rPr lang="en-MY" dirty="0" err="1">
                <a:latin typeface="+mn-lt"/>
              </a:rPr>
              <a:t>diberikan</a:t>
            </a:r>
            <a:r>
              <a:rPr lang="en-MY" dirty="0">
                <a:latin typeface="+mn-lt"/>
              </a:rPr>
              <a:t> </a:t>
            </a:r>
            <a:r>
              <a:rPr lang="en-MY" dirty="0" err="1">
                <a:latin typeface="+mn-lt"/>
              </a:rPr>
              <a:t>oleh</a:t>
            </a:r>
            <a:r>
              <a:rPr lang="en-MY" dirty="0">
                <a:latin typeface="+mn-lt"/>
              </a:rPr>
              <a:t> </a:t>
            </a:r>
            <a:r>
              <a:rPr lang="en-MY" dirty="0" err="1">
                <a:latin typeface="+mn-lt"/>
              </a:rPr>
              <a:t>subseksyen</a:t>
            </a:r>
            <a:r>
              <a:rPr lang="en-MY" dirty="0">
                <a:latin typeface="+mn-lt"/>
              </a:rPr>
              <a:t> (3), </a:t>
            </a:r>
            <a:r>
              <a:rPr lang="en-MY" dirty="0" err="1">
                <a:latin typeface="+mn-lt"/>
              </a:rPr>
              <a:t>Mahkamah</a:t>
            </a:r>
            <a:r>
              <a:rPr lang="en-MY" dirty="0">
                <a:latin typeface="+mn-lt"/>
              </a:rPr>
              <a:t> </a:t>
            </a:r>
            <a:r>
              <a:rPr lang="en-MY" dirty="0" err="1">
                <a:latin typeface="+mn-lt"/>
              </a:rPr>
              <a:t>hendaklah</a:t>
            </a:r>
            <a:r>
              <a:rPr lang="en-MY" dirty="0">
                <a:latin typeface="+mn-lt"/>
              </a:rPr>
              <a:t> </a:t>
            </a:r>
            <a:r>
              <a:rPr lang="en-MY" dirty="0" err="1">
                <a:latin typeface="+mn-lt"/>
              </a:rPr>
              <a:t>memberi</a:t>
            </a:r>
            <a:r>
              <a:rPr lang="en-MY" dirty="0">
                <a:latin typeface="+mn-lt"/>
              </a:rPr>
              <a:t> </a:t>
            </a:r>
            <a:r>
              <a:rPr lang="en-MY" dirty="0" err="1">
                <a:latin typeface="+mn-lt"/>
              </a:rPr>
              <a:t>perhatian</a:t>
            </a:r>
            <a:r>
              <a:rPr lang="en-MY" dirty="0">
                <a:latin typeface="+mn-lt"/>
              </a:rPr>
              <a:t> </a:t>
            </a:r>
            <a:r>
              <a:rPr lang="en-MY" dirty="0" err="1">
                <a:latin typeface="+mn-lt"/>
              </a:rPr>
              <a:t>kepada</a:t>
            </a:r>
            <a:r>
              <a:rPr lang="en-MY" dirty="0">
                <a:latin typeface="+mn-lt"/>
              </a:rPr>
              <a:t>— </a:t>
            </a:r>
            <a:r>
              <a:rPr lang="en-MY" b="1" u="sng" dirty="0">
                <a:latin typeface="+mn-lt"/>
              </a:rPr>
              <a:t>(a)</a:t>
            </a:r>
            <a:r>
              <a:rPr lang="en-MY" b="1" u="sng" dirty="0" err="1">
                <a:latin typeface="+mn-lt"/>
              </a:rPr>
              <a:t>takat</a:t>
            </a:r>
            <a:r>
              <a:rPr lang="en-MY" b="1" u="sng" dirty="0">
                <a:latin typeface="+mn-lt"/>
              </a:rPr>
              <a:t> </a:t>
            </a:r>
            <a:r>
              <a:rPr lang="en-MY" b="1" u="sng" dirty="0" err="1">
                <a:latin typeface="+mn-lt"/>
              </a:rPr>
              <a:t>sumbangan-sumbangan</a:t>
            </a:r>
            <a:r>
              <a:rPr lang="en-MY" b="1" u="sng" dirty="0">
                <a:latin typeface="+mn-lt"/>
              </a:rPr>
              <a:t> yang </a:t>
            </a:r>
            <a:r>
              <a:rPr lang="en-MY" b="1" u="sng" dirty="0" err="1">
                <a:latin typeface="+mn-lt"/>
              </a:rPr>
              <a:t>telah</a:t>
            </a:r>
            <a:r>
              <a:rPr lang="en-MY" b="1" u="sng" dirty="0">
                <a:latin typeface="+mn-lt"/>
              </a:rPr>
              <a:t> </a:t>
            </a:r>
            <a:r>
              <a:rPr lang="en-MY" b="1" u="sng" dirty="0" err="1">
                <a:latin typeface="+mn-lt"/>
              </a:rPr>
              <a:t>dibuat</a:t>
            </a:r>
            <a:r>
              <a:rPr lang="en-MY" b="1" u="sng" dirty="0">
                <a:latin typeface="+mn-lt"/>
              </a:rPr>
              <a:t> </a:t>
            </a:r>
            <a:r>
              <a:rPr lang="en-MY" b="1" u="sng" dirty="0" err="1">
                <a:latin typeface="+mn-lt"/>
              </a:rPr>
              <a:t>oleh</a:t>
            </a:r>
            <a:r>
              <a:rPr lang="en-MY" b="1" u="sng" dirty="0">
                <a:latin typeface="+mn-lt"/>
              </a:rPr>
              <a:t> </a:t>
            </a:r>
            <a:r>
              <a:rPr lang="en-MY" b="1" u="sng" dirty="0" err="1">
                <a:latin typeface="+mn-lt"/>
              </a:rPr>
              <a:t>pihak</a:t>
            </a:r>
            <a:r>
              <a:rPr lang="en-MY" b="1" u="sng" dirty="0">
                <a:latin typeface="+mn-lt"/>
              </a:rPr>
              <a:t> yang </a:t>
            </a:r>
            <a:r>
              <a:rPr lang="en-MY" b="1" u="sng" dirty="0" err="1">
                <a:latin typeface="+mn-lt"/>
              </a:rPr>
              <a:t>tidak</a:t>
            </a:r>
            <a:r>
              <a:rPr lang="en-MY" b="1" u="sng" dirty="0">
                <a:latin typeface="+mn-lt"/>
              </a:rPr>
              <a:t> </a:t>
            </a:r>
            <a:r>
              <a:rPr lang="en-MY" b="1" u="sng" dirty="0" err="1">
                <a:latin typeface="+mn-lt"/>
              </a:rPr>
              <a:t>memperoleh</a:t>
            </a:r>
            <a:r>
              <a:rPr lang="en-MY" b="1" u="sng" dirty="0">
                <a:latin typeface="+mn-lt"/>
              </a:rPr>
              <a:t> </a:t>
            </a:r>
            <a:r>
              <a:rPr lang="en-MY" b="1" u="sng" dirty="0" err="1">
                <a:latin typeface="+mn-lt"/>
              </a:rPr>
              <a:t>aset</a:t>
            </a:r>
            <a:r>
              <a:rPr lang="en-MY" b="1" u="sng" dirty="0">
                <a:latin typeface="+mn-lt"/>
              </a:rPr>
              <a:t> </a:t>
            </a:r>
            <a:r>
              <a:rPr lang="en-MY" b="1" u="sng" dirty="0" err="1">
                <a:latin typeface="+mn-lt"/>
              </a:rPr>
              <a:t>itu</a:t>
            </a:r>
            <a:r>
              <a:rPr lang="en-MY" b="1" u="sng" dirty="0">
                <a:latin typeface="+mn-lt"/>
              </a:rPr>
              <a:t>, </a:t>
            </a:r>
            <a:r>
              <a:rPr lang="en-MY" b="1" u="sng" dirty="0" err="1">
                <a:latin typeface="+mn-lt"/>
              </a:rPr>
              <a:t>kepada</a:t>
            </a:r>
            <a:r>
              <a:rPr lang="en-MY" b="1" u="sng" dirty="0">
                <a:latin typeface="+mn-lt"/>
              </a:rPr>
              <a:t> </a:t>
            </a:r>
            <a:r>
              <a:rPr lang="en-MY" b="1" u="sng" dirty="0" err="1">
                <a:latin typeface="+mn-lt"/>
              </a:rPr>
              <a:t>kebajikan</a:t>
            </a:r>
            <a:r>
              <a:rPr lang="en-MY" b="1" u="sng" dirty="0">
                <a:latin typeface="+mn-lt"/>
              </a:rPr>
              <a:t> </a:t>
            </a:r>
            <a:r>
              <a:rPr lang="en-MY" b="1" u="sng" dirty="0" err="1">
                <a:latin typeface="+mn-lt"/>
              </a:rPr>
              <a:t>keluarga</a:t>
            </a:r>
            <a:r>
              <a:rPr lang="en-MY" b="1" u="sng" dirty="0">
                <a:latin typeface="+mn-lt"/>
              </a:rPr>
              <a:t> </a:t>
            </a:r>
            <a:r>
              <a:rPr lang="en-MY" b="1" u="sng" dirty="0" err="1">
                <a:latin typeface="+mn-lt"/>
              </a:rPr>
              <a:t>dengan</a:t>
            </a:r>
            <a:r>
              <a:rPr lang="en-MY" b="1" u="sng" dirty="0">
                <a:latin typeface="+mn-lt"/>
              </a:rPr>
              <a:t> </a:t>
            </a:r>
            <a:r>
              <a:rPr lang="en-MY" b="1" u="sng" dirty="0" err="1">
                <a:latin typeface="+mn-lt"/>
              </a:rPr>
              <a:t>memelihara</a:t>
            </a:r>
            <a:r>
              <a:rPr lang="en-MY" b="1" u="sng" dirty="0">
                <a:latin typeface="+mn-lt"/>
              </a:rPr>
              <a:t> </a:t>
            </a:r>
            <a:r>
              <a:rPr lang="en-MY" b="1" u="sng" dirty="0" err="1">
                <a:latin typeface="+mn-lt"/>
              </a:rPr>
              <a:t>rumahtangga</a:t>
            </a:r>
            <a:r>
              <a:rPr lang="en-MY" b="1" u="sng" dirty="0">
                <a:latin typeface="+mn-lt"/>
              </a:rPr>
              <a:t> </a:t>
            </a:r>
            <a:r>
              <a:rPr lang="en-MY" b="1" u="sng" dirty="0" err="1">
                <a:latin typeface="+mn-lt"/>
              </a:rPr>
              <a:t>atau</a:t>
            </a:r>
            <a:r>
              <a:rPr lang="en-MY" b="1" u="sng" dirty="0">
                <a:latin typeface="+mn-lt"/>
              </a:rPr>
              <a:t> </a:t>
            </a:r>
            <a:r>
              <a:rPr lang="en-MY" b="1" u="sng" dirty="0" err="1">
                <a:latin typeface="+mn-lt"/>
              </a:rPr>
              <a:t>menjaga</a:t>
            </a:r>
            <a:r>
              <a:rPr lang="en-MY" b="1" u="sng" dirty="0">
                <a:latin typeface="+mn-lt"/>
              </a:rPr>
              <a:t> </a:t>
            </a:r>
            <a:r>
              <a:rPr lang="en-MY" b="1" u="sng" dirty="0" err="1">
                <a:latin typeface="+mn-lt"/>
              </a:rPr>
              <a:t>keluarga</a:t>
            </a:r>
            <a:r>
              <a:rPr lang="en-MY" b="1" u="sng" dirty="0">
                <a:latin typeface="+mn-lt"/>
              </a:rPr>
              <a:t>; (b)</a:t>
            </a:r>
            <a:r>
              <a:rPr lang="en-MY" b="1" u="sng" dirty="0" err="1">
                <a:latin typeface="+mn-lt"/>
              </a:rPr>
              <a:t>keperluan-keperluan</a:t>
            </a:r>
            <a:r>
              <a:rPr lang="en-MY" b="1" u="sng" dirty="0">
                <a:latin typeface="+mn-lt"/>
              </a:rPr>
              <a:t> </a:t>
            </a:r>
            <a:r>
              <a:rPr lang="en-MY" b="1" u="sng" dirty="0" err="1">
                <a:latin typeface="+mn-lt"/>
              </a:rPr>
              <a:t>anak-anak</a:t>
            </a:r>
            <a:r>
              <a:rPr lang="en-MY" b="1" u="sng" dirty="0">
                <a:latin typeface="+mn-lt"/>
              </a:rPr>
              <a:t> yang </a:t>
            </a:r>
            <a:r>
              <a:rPr lang="en-MY" b="1" u="sng" dirty="0" err="1">
                <a:latin typeface="+mn-lt"/>
              </a:rPr>
              <a:t>belum</a:t>
            </a:r>
            <a:r>
              <a:rPr lang="en-MY" b="1" u="sng" dirty="0">
                <a:latin typeface="+mn-lt"/>
              </a:rPr>
              <a:t> </a:t>
            </a:r>
            <a:r>
              <a:rPr lang="en-MY" b="1" u="sng" dirty="0" err="1">
                <a:latin typeface="+mn-lt"/>
              </a:rPr>
              <a:t>dewasa</a:t>
            </a:r>
            <a:r>
              <a:rPr lang="en-MY" b="1" u="sng" dirty="0">
                <a:latin typeface="+mn-lt"/>
              </a:rPr>
              <a:t> </a:t>
            </a:r>
            <a:r>
              <a:rPr lang="en-MY" b="1" u="sng" dirty="0" err="1">
                <a:latin typeface="+mn-lt"/>
              </a:rPr>
              <a:t>daripada</a:t>
            </a:r>
            <a:r>
              <a:rPr lang="en-MY" b="1" u="sng" dirty="0">
                <a:latin typeface="+mn-lt"/>
              </a:rPr>
              <a:t> </a:t>
            </a:r>
            <a:r>
              <a:rPr lang="en-MY" b="1" u="sng" dirty="0" err="1">
                <a:latin typeface="+mn-lt"/>
              </a:rPr>
              <a:t>perkahwinan</a:t>
            </a:r>
            <a:r>
              <a:rPr lang="en-MY" b="1" u="sng" dirty="0">
                <a:latin typeface="+mn-lt"/>
              </a:rPr>
              <a:t> </a:t>
            </a:r>
            <a:r>
              <a:rPr lang="en-MY" b="1" u="sng" dirty="0" err="1">
                <a:latin typeface="+mn-lt"/>
              </a:rPr>
              <a:t>itu</a:t>
            </a:r>
            <a:r>
              <a:rPr lang="en-MY" b="1" u="sng" dirty="0">
                <a:latin typeface="+mn-lt"/>
              </a:rPr>
              <a:t>, </a:t>
            </a:r>
            <a:r>
              <a:rPr lang="en-MY" b="1" u="sng" dirty="0" err="1">
                <a:latin typeface="+mn-lt"/>
              </a:rPr>
              <a:t>jika</a:t>
            </a:r>
            <a:r>
              <a:rPr lang="en-MY" b="1" u="sng" dirty="0">
                <a:latin typeface="+mn-lt"/>
              </a:rPr>
              <a:t> </a:t>
            </a:r>
            <a:r>
              <a:rPr lang="en-MY" b="1" u="sng" dirty="0" err="1">
                <a:latin typeface="+mn-lt"/>
              </a:rPr>
              <a:t>ada</a:t>
            </a:r>
            <a:r>
              <a:rPr lang="en-MY" b="1" u="sng" dirty="0">
                <a:latin typeface="+mn-lt"/>
              </a:rPr>
              <a:t>, </a:t>
            </a:r>
            <a:r>
              <a:rPr lang="en-MY" b="1" u="sng" dirty="0" err="1">
                <a:latin typeface="+mn-lt"/>
              </a:rPr>
              <a:t>dan</a:t>
            </a:r>
            <a:r>
              <a:rPr lang="en-MY" b="1" u="sng" dirty="0">
                <a:latin typeface="+mn-lt"/>
              </a:rPr>
              <a:t> </a:t>
            </a:r>
            <a:r>
              <a:rPr lang="en-MY" b="1" u="sng" dirty="0" err="1">
                <a:latin typeface="+mn-lt"/>
              </a:rPr>
              <a:t>tertakluk</a:t>
            </a:r>
            <a:r>
              <a:rPr lang="en-MY" b="1" u="sng" dirty="0">
                <a:latin typeface="+mn-lt"/>
              </a:rPr>
              <a:t> </a:t>
            </a:r>
            <a:r>
              <a:rPr lang="en-MY" b="1" u="sng" dirty="0" err="1">
                <a:latin typeface="+mn-lt"/>
              </a:rPr>
              <a:t>kepada</a:t>
            </a:r>
            <a:r>
              <a:rPr lang="en-MY" b="1" u="sng" dirty="0">
                <a:latin typeface="+mn-lt"/>
              </a:rPr>
              <a:t> </a:t>
            </a:r>
            <a:r>
              <a:rPr lang="en-MY" b="1" u="sng" dirty="0" err="1" smtClean="0">
                <a:latin typeface="+mn-lt"/>
              </a:rPr>
              <a:t>pertimbangan</a:t>
            </a:r>
            <a:r>
              <a:rPr lang="en-MY" b="1" u="sng" dirty="0" smtClean="0">
                <a:latin typeface="+mn-lt"/>
              </a:rPr>
              <a:t> </a:t>
            </a:r>
            <a:r>
              <a:rPr lang="en-MY" b="1" u="sng" dirty="0" err="1">
                <a:latin typeface="+mn-lt"/>
              </a:rPr>
              <a:t>itu</a:t>
            </a:r>
            <a:r>
              <a:rPr lang="en-MY" b="1" u="sng" dirty="0">
                <a:latin typeface="+mn-lt"/>
              </a:rPr>
              <a:t>, </a:t>
            </a:r>
            <a:r>
              <a:rPr lang="en-MY" b="1" u="sng" dirty="0" err="1">
                <a:latin typeface="+mn-lt"/>
              </a:rPr>
              <a:t>Mahkamah</a:t>
            </a:r>
            <a:r>
              <a:rPr lang="en-MY" b="1" u="sng" dirty="0">
                <a:latin typeface="+mn-lt"/>
              </a:rPr>
              <a:t> </a:t>
            </a:r>
            <a:r>
              <a:rPr lang="en-MY" b="1" u="sng" dirty="0" err="1">
                <a:latin typeface="+mn-lt"/>
              </a:rPr>
              <a:t>boleh</a:t>
            </a:r>
            <a:r>
              <a:rPr lang="en-MY" b="1" u="sng" dirty="0">
                <a:latin typeface="+mn-lt"/>
              </a:rPr>
              <a:t> </a:t>
            </a:r>
            <a:r>
              <a:rPr lang="en-MY" b="1" u="sng" dirty="0" err="1">
                <a:latin typeface="+mn-lt"/>
              </a:rPr>
              <a:t>membahagikan</a:t>
            </a:r>
            <a:r>
              <a:rPr lang="en-MY" b="1" u="sng" dirty="0">
                <a:latin typeface="+mn-lt"/>
              </a:rPr>
              <a:t> </a:t>
            </a:r>
            <a:r>
              <a:rPr lang="en-MY" b="1" u="sng" dirty="0" err="1">
                <a:latin typeface="+mn-lt"/>
              </a:rPr>
              <a:t>aset-aset</a:t>
            </a:r>
            <a:r>
              <a:rPr lang="en-MY" b="1" u="sng" dirty="0">
                <a:latin typeface="+mn-lt"/>
              </a:rPr>
              <a:t> </a:t>
            </a:r>
            <a:r>
              <a:rPr lang="en-MY" b="1" u="sng" dirty="0" err="1">
                <a:latin typeface="+mn-lt"/>
              </a:rPr>
              <a:t>itu</a:t>
            </a:r>
            <a:r>
              <a:rPr lang="en-MY" b="1" u="sng" dirty="0">
                <a:latin typeface="+mn-lt"/>
              </a:rPr>
              <a:t> </a:t>
            </a:r>
            <a:r>
              <a:rPr lang="en-MY" b="1" u="sng" dirty="0" err="1">
                <a:latin typeface="+mn-lt"/>
              </a:rPr>
              <a:t>atau</a:t>
            </a:r>
            <a:r>
              <a:rPr lang="en-MY" b="1" u="sng" dirty="0">
                <a:latin typeface="+mn-lt"/>
              </a:rPr>
              <a:t> </a:t>
            </a:r>
            <a:r>
              <a:rPr lang="en-MY" b="1" u="sng" dirty="0" err="1">
                <a:latin typeface="+mn-lt"/>
              </a:rPr>
              <a:t>hasil</a:t>
            </a:r>
            <a:r>
              <a:rPr lang="en-MY" b="1" u="sng" dirty="0">
                <a:latin typeface="+mn-lt"/>
              </a:rPr>
              <a:t> </a:t>
            </a:r>
            <a:r>
              <a:rPr lang="en-MY" b="1" u="sng" dirty="0" err="1">
                <a:latin typeface="+mn-lt"/>
              </a:rPr>
              <a:t>jualan</a:t>
            </a:r>
            <a:r>
              <a:rPr lang="en-MY" b="1" u="sng" dirty="0">
                <a:latin typeface="+mn-lt"/>
              </a:rPr>
              <a:t> </a:t>
            </a:r>
            <a:r>
              <a:rPr lang="en-MY" b="1" u="sng" dirty="0" err="1">
                <a:latin typeface="+mn-lt"/>
              </a:rPr>
              <a:t>itu</a:t>
            </a:r>
            <a:r>
              <a:rPr lang="en-MY" b="1" u="sng" dirty="0">
                <a:latin typeface="+mn-lt"/>
              </a:rPr>
              <a:t> </a:t>
            </a:r>
            <a:r>
              <a:rPr lang="en-MY" b="1" u="sng" dirty="0" err="1">
                <a:latin typeface="+mn-lt"/>
              </a:rPr>
              <a:t>mengikut</a:t>
            </a:r>
            <a:r>
              <a:rPr lang="en-MY" b="1" u="sng" dirty="0">
                <a:latin typeface="+mn-lt"/>
              </a:rPr>
              <a:t> </a:t>
            </a:r>
            <a:r>
              <a:rPr lang="en-MY" b="1" u="sng" dirty="0" err="1">
                <a:latin typeface="+mn-lt"/>
              </a:rPr>
              <a:t>apa-apa</a:t>
            </a:r>
            <a:r>
              <a:rPr lang="en-MY" b="1" u="sng" dirty="0">
                <a:latin typeface="+mn-lt"/>
              </a:rPr>
              <a:t> </a:t>
            </a:r>
            <a:r>
              <a:rPr lang="en-MY" b="1" u="sng" dirty="0" err="1">
                <a:latin typeface="+mn-lt"/>
              </a:rPr>
              <a:t>kadar</a:t>
            </a:r>
            <a:r>
              <a:rPr lang="en-MY" b="1" u="sng" dirty="0">
                <a:latin typeface="+mn-lt"/>
              </a:rPr>
              <a:t> yang </a:t>
            </a:r>
            <a:r>
              <a:rPr lang="en-MY" b="1" u="sng" dirty="0" err="1">
                <a:latin typeface="+mn-lt"/>
              </a:rPr>
              <a:t>difikirkannya</a:t>
            </a:r>
            <a:r>
              <a:rPr lang="en-MY" b="1" u="sng" dirty="0">
                <a:latin typeface="+mn-lt"/>
              </a:rPr>
              <a:t> </a:t>
            </a:r>
            <a:r>
              <a:rPr lang="en-MY" b="1" u="sng" dirty="0" err="1">
                <a:latin typeface="+mn-lt"/>
              </a:rPr>
              <a:t>munasabah</a:t>
            </a:r>
            <a:r>
              <a:rPr lang="en-MY" b="1" u="sng" dirty="0">
                <a:latin typeface="+mn-lt"/>
              </a:rPr>
              <a:t>, </a:t>
            </a:r>
            <a:r>
              <a:rPr lang="en-MY" b="1" u="sng" dirty="0" err="1">
                <a:latin typeface="+mn-lt"/>
              </a:rPr>
              <a:t>tetapi</a:t>
            </a:r>
            <a:r>
              <a:rPr lang="en-MY" b="1" u="sng" dirty="0">
                <a:latin typeface="+mn-lt"/>
              </a:rPr>
              <a:t> </a:t>
            </a:r>
            <a:r>
              <a:rPr lang="en-MY" b="1" u="sng" dirty="0" err="1">
                <a:latin typeface="+mn-lt"/>
              </a:rPr>
              <a:t>dalam</a:t>
            </a:r>
            <a:r>
              <a:rPr lang="en-MY" b="1" u="sng" dirty="0">
                <a:latin typeface="+mn-lt"/>
              </a:rPr>
              <a:t> </a:t>
            </a:r>
            <a:r>
              <a:rPr lang="en-MY" b="1" u="sng" dirty="0" err="1">
                <a:latin typeface="+mn-lt"/>
              </a:rPr>
              <a:t>apa-apa</a:t>
            </a:r>
            <a:r>
              <a:rPr lang="en-MY" b="1" u="sng" dirty="0">
                <a:latin typeface="+mn-lt"/>
              </a:rPr>
              <a:t> </a:t>
            </a:r>
            <a:r>
              <a:rPr lang="en-MY" b="1" u="sng" dirty="0" err="1">
                <a:latin typeface="+mn-lt"/>
              </a:rPr>
              <a:t>hal</a:t>
            </a:r>
            <a:r>
              <a:rPr lang="en-MY" b="1" u="sng" dirty="0">
                <a:latin typeface="+mn-lt"/>
              </a:rPr>
              <a:t>, </a:t>
            </a:r>
            <a:r>
              <a:rPr lang="en-MY" b="1" u="sng" dirty="0" err="1">
                <a:latin typeface="+mn-lt"/>
              </a:rPr>
              <a:t>pihak</a:t>
            </a:r>
            <a:r>
              <a:rPr lang="en-MY" b="1" u="sng" dirty="0">
                <a:latin typeface="+mn-lt"/>
              </a:rPr>
              <a:t> yang </a:t>
            </a:r>
            <a:r>
              <a:rPr lang="en-MY" b="1" u="sng" dirty="0" err="1">
                <a:latin typeface="+mn-lt"/>
              </a:rPr>
              <a:t>telah</a:t>
            </a:r>
            <a:r>
              <a:rPr lang="en-MY" b="1" u="sng" dirty="0">
                <a:latin typeface="+mn-lt"/>
              </a:rPr>
              <a:t> </a:t>
            </a:r>
            <a:r>
              <a:rPr lang="en-MY" b="1" u="sng" dirty="0" err="1">
                <a:latin typeface="+mn-lt"/>
              </a:rPr>
              <a:t>memperoleh</a:t>
            </a:r>
            <a:r>
              <a:rPr lang="en-MY" b="1" u="sng" dirty="0">
                <a:latin typeface="+mn-lt"/>
              </a:rPr>
              <a:t> </a:t>
            </a:r>
            <a:r>
              <a:rPr lang="en-MY" b="1" u="sng" dirty="0" err="1">
                <a:latin typeface="+mn-lt"/>
              </a:rPr>
              <a:t>aset-aset</a:t>
            </a:r>
            <a:r>
              <a:rPr lang="en-MY" b="1" u="sng" dirty="0">
                <a:latin typeface="+mn-lt"/>
              </a:rPr>
              <a:t> </a:t>
            </a:r>
            <a:r>
              <a:rPr lang="en-MY" b="1" u="sng" dirty="0" err="1">
                <a:latin typeface="+mn-lt"/>
              </a:rPr>
              <a:t>itu</a:t>
            </a:r>
            <a:r>
              <a:rPr lang="en-MY" b="1" u="sng" dirty="0">
                <a:latin typeface="+mn-lt"/>
              </a:rPr>
              <a:t> </a:t>
            </a:r>
            <a:r>
              <a:rPr lang="en-MY" b="1" u="sng" dirty="0" err="1">
                <a:latin typeface="+mn-lt"/>
              </a:rPr>
              <a:t>dengan</a:t>
            </a:r>
            <a:r>
              <a:rPr lang="en-MY" b="1" u="sng" dirty="0">
                <a:latin typeface="+mn-lt"/>
              </a:rPr>
              <a:t> </a:t>
            </a:r>
            <a:r>
              <a:rPr lang="en-MY" b="1" u="sng" dirty="0" err="1">
                <a:latin typeface="+mn-lt"/>
              </a:rPr>
              <a:t>usahanya</a:t>
            </a:r>
            <a:r>
              <a:rPr lang="en-MY" b="1" u="sng" dirty="0">
                <a:latin typeface="+mn-lt"/>
              </a:rPr>
              <a:t> </a:t>
            </a:r>
            <a:r>
              <a:rPr lang="en-MY" b="1" u="sng" dirty="0" err="1">
                <a:latin typeface="+mn-lt"/>
              </a:rPr>
              <a:t>hendaklah</a:t>
            </a:r>
            <a:r>
              <a:rPr lang="en-MY" b="1" u="sng" dirty="0">
                <a:latin typeface="+mn-lt"/>
              </a:rPr>
              <a:t> </a:t>
            </a:r>
            <a:r>
              <a:rPr lang="en-MY" b="1" u="sng" dirty="0" err="1">
                <a:latin typeface="+mn-lt"/>
              </a:rPr>
              <a:t>menerima</a:t>
            </a:r>
            <a:r>
              <a:rPr lang="en-MY" b="1" u="sng" dirty="0">
                <a:latin typeface="+mn-lt"/>
              </a:rPr>
              <a:t> </a:t>
            </a:r>
            <a:r>
              <a:rPr lang="en-MY" b="1" u="sng" dirty="0" err="1">
                <a:latin typeface="+mn-lt"/>
              </a:rPr>
              <a:t>suatu</a:t>
            </a:r>
            <a:r>
              <a:rPr lang="en-MY" b="1" u="sng" dirty="0">
                <a:latin typeface="+mn-lt"/>
              </a:rPr>
              <a:t> </a:t>
            </a:r>
            <a:r>
              <a:rPr lang="en-MY" b="1" u="sng" dirty="0" err="1">
                <a:latin typeface="+mn-lt"/>
              </a:rPr>
              <a:t>kadar</a:t>
            </a:r>
            <a:r>
              <a:rPr lang="en-MY" b="1" u="sng" dirty="0">
                <a:latin typeface="+mn-lt"/>
              </a:rPr>
              <a:t> yang </a:t>
            </a:r>
            <a:r>
              <a:rPr lang="en-MY" b="1" u="sng" dirty="0" err="1">
                <a:latin typeface="+mn-lt"/>
              </a:rPr>
              <a:t>lebih</a:t>
            </a:r>
            <a:r>
              <a:rPr lang="en-MY" b="1" u="sng" dirty="0">
                <a:latin typeface="+mn-lt"/>
              </a:rPr>
              <a:t> </a:t>
            </a:r>
            <a:r>
              <a:rPr lang="en-MY" b="1" u="sng" dirty="0" err="1">
                <a:latin typeface="+mn-lt"/>
              </a:rPr>
              <a:t>besar</a:t>
            </a:r>
            <a:r>
              <a:rPr lang="en-MY" b="1" u="sng" dirty="0" smtClean="0">
                <a:latin typeface="+mn-lt"/>
              </a:rPr>
              <a:t>.</a:t>
            </a:r>
            <a:endParaRPr lang="en-MY" dirty="0">
              <a:latin typeface="+mn-lt"/>
            </a:endParaRPr>
          </a:p>
        </p:txBody>
      </p:sp>
      <p:sp>
        <p:nvSpPr>
          <p:cNvPr id="3" name="Title 2"/>
          <p:cNvSpPr>
            <a:spLocks noGrp="1"/>
          </p:cNvSpPr>
          <p:nvPr>
            <p:ph type="title"/>
          </p:nvPr>
        </p:nvSpPr>
        <p:spPr/>
        <p:txBody>
          <a:bodyPr/>
          <a:lstStyle/>
          <a:p>
            <a:r>
              <a:rPr lang="en-MY" sz="2400" dirty="0" smtClean="0">
                <a:latin typeface="+mj-lt"/>
              </a:rPr>
              <a:t>SEKSYEN </a:t>
            </a:r>
            <a:r>
              <a:rPr lang="en-MY" sz="2400" dirty="0">
                <a:latin typeface="+mj-lt"/>
              </a:rPr>
              <a:t>122 (4)</a:t>
            </a:r>
            <a:br>
              <a:rPr lang="en-MY" sz="2400" dirty="0">
                <a:latin typeface="+mj-lt"/>
              </a:rPr>
            </a:b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3034305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139700" indent="0">
              <a:buNone/>
            </a:pPr>
            <a:r>
              <a:rPr lang="en-MY" dirty="0" err="1"/>
              <a:t>Bagi</a:t>
            </a:r>
            <a:r>
              <a:rPr lang="en-MY" dirty="0"/>
              <a:t> </a:t>
            </a:r>
            <a:r>
              <a:rPr lang="en-MY" dirty="0" err="1"/>
              <a:t>maksud</a:t>
            </a:r>
            <a:r>
              <a:rPr lang="en-MY" dirty="0"/>
              <a:t> </a:t>
            </a:r>
            <a:r>
              <a:rPr lang="en-MY" dirty="0" err="1"/>
              <a:t>seksyen</a:t>
            </a:r>
            <a:r>
              <a:rPr lang="en-MY" dirty="0"/>
              <a:t> </a:t>
            </a:r>
            <a:r>
              <a:rPr lang="en-MY" dirty="0" err="1"/>
              <a:t>ini</a:t>
            </a:r>
            <a:r>
              <a:rPr lang="en-MY" dirty="0"/>
              <a:t>, </a:t>
            </a:r>
            <a:r>
              <a:rPr lang="en-MY" dirty="0" err="1"/>
              <a:t>sebutan</a:t>
            </a:r>
            <a:r>
              <a:rPr lang="en-MY" dirty="0"/>
              <a:t> </a:t>
            </a:r>
            <a:r>
              <a:rPr lang="en-MY" dirty="0" err="1"/>
              <a:t>mengenai</a:t>
            </a:r>
            <a:r>
              <a:rPr lang="en-MY" dirty="0"/>
              <a:t> </a:t>
            </a:r>
            <a:r>
              <a:rPr lang="en-MY" dirty="0" err="1"/>
              <a:t>aset</a:t>
            </a:r>
            <a:r>
              <a:rPr lang="en-MY" dirty="0"/>
              <a:t> yang </a:t>
            </a:r>
            <a:r>
              <a:rPr lang="en-MY" dirty="0" err="1"/>
              <a:t>diperoleh</a:t>
            </a:r>
            <a:r>
              <a:rPr lang="en-MY" dirty="0"/>
              <a:t> </a:t>
            </a:r>
            <a:r>
              <a:rPr lang="en-MY" dirty="0" err="1"/>
              <a:t>dalam</a:t>
            </a:r>
            <a:r>
              <a:rPr lang="en-MY" dirty="0"/>
              <a:t> masa </a:t>
            </a:r>
            <a:r>
              <a:rPr lang="en-MY" dirty="0" err="1"/>
              <a:t>perkahwinan</a:t>
            </a:r>
            <a:r>
              <a:rPr lang="en-MY" dirty="0"/>
              <a:t> </a:t>
            </a:r>
            <a:r>
              <a:rPr lang="en-MY" dirty="0" err="1"/>
              <a:t>oleh</a:t>
            </a:r>
            <a:r>
              <a:rPr lang="en-MY" dirty="0"/>
              <a:t> </a:t>
            </a:r>
            <a:r>
              <a:rPr lang="en-MY" dirty="0" err="1"/>
              <a:t>satu</a:t>
            </a:r>
            <a:r>
              <a:rPr lang="en-MY" dirty="0"/>
              <a:t> </a:t>
            </a:r>
            <a:r>
              <a:rPr lang="en-MY" dirty="0" err="1"/>
              <a:t>pihak</a:t>
            </a:r>
            <a:r>
              <a:rPr lang="en-MY" dirty="0"/>
              <a:t> </a:t>
            </a:r>
            <a:r>
              <a:rPr lang="en-MY" dirty="0" err="1"/>
              <a:t>termasuklah</a:t>
            </a:r>
            <a:r>
              <a:rPr lang="en-MY" dirty="0"/>
              <a:t> </a:t>
            </a:r>
            <a:r>
              <a:rPr lang="en-MY" dirty="0" err="1"/>
              <a:t>aset-aset</a:t>
            </a:r>
            <a:r>
              <a:rPr lang="en-MY" dirty="0"/>
              <a:t> yang </a:t>
            </a:r>
            <a:r>
              <a:rPr lang="en-MY" dirty="0" err="1"/>
              <a:t>dipunyai</a:t>
            </a:r>
            <a:r>
              <a:rPr lang="en-MY" dirty="0"/>
              <a:t> </a:t>
            </a:r>
            <a:r>
              <a:rPr lang="en-MY" dirty="0" err="1"/>
              <a:t>oleh</a:t>
            </a:r>
            <a:r>
              <a:rPr lang="en-MY" dirty="0"/>
              <a:t> </a:t>
            </a:r>
            <a:r>
              <a:rPr lang="en-MY" dirty="0" err="1"/>
              <a:t>satu</a:t>
            </a:r>
            <a:r>
              <a:rPr lang="en-MY" dirty="0"/>
              <a:t> </a:t>
            </a:r>
            <a:r>
              <a:rPr lang="en-MY" dirty="0" err="1"/>
              <a:t>pihak</a:t>
            </a:r>
            <a:r>
              <a:rPr lang="en-MY" dirty="0"/>
              <a:t> </a:t>
            </a:r>
            <a:r>
              <a:rPr lang="en-MY" dirty="0" err="1"/>
              <a:t>sebelum</a:t>
            </a:r>
            <a:r>
              <a:rPr lang="en-MY" dirty="0"/>
              <a:t> </a:t>
            </a:r>
            <a:r>
              <a:rPr lang="en-MY" dirty="0" err="1"/>
              <a:t>perkahwinan</a:t>
            </a:r>
            <a:r>
              <a:rPr lang="en-MY" dirty="0"/>
              <a:t> </a:t>
            </a:r>
            <a:r>
              <a:rPr lang="en-MY" dirty="0" err="1"/>
              <a:t>itu</a:t>
            </a:r>
            <a:r>
              <a:rPr lang="en-MY" dirty="0"/>
              <a:t> yang </a:t>
            </a:r>
            <a:r>
              <a:rPr lang="en-MY" dirty="0" err="1"/>
              <a:t>telah</a:t>
            </a:r>
            <a:r>
              <a:rPr lang="en-MY" dirty="0"/>
              <a:t> </a:t>
            </a:r>
            <a:r>
              <a:rPr lang="en-MY" dirty="0" err="1"/>
              <a:t>dimajukan</a:t>
            </a:r>
            <a:r>
              <a:rPr lang="en-MY" dirty="0"/>
              <a:t> </a:t>
            </a:r>
            <a:r>
              <a:rPr lang="en-MY" dirty="0" err="1"/>
              <a:t>pada</a:t>
            </a:r>
            <a:r>
              <a:rPr lang="en-MY" dirty="0"/>
              <a:t> </a:t>
            </a:r>
            <a:r>
              <a:rPr lang="en-MY" dirty="0" err="1"/>
              <a:t>sebahagian</a:t>
            </a:r>
            <a:r>
              <a:rPr lang="en-MY" dirty="0"/>
              <a:t> </a:t>
            </a:r>
            <a:r>
              <a:rPr lang="en-MY" dirty="0" err="1"/>
              <a:t>besarnya</a:t>
            </a:r>
            <a:r>
              <a:rPr lang="en-MY" dirty="0"/>
              <a:t> </a:t>
            </a:r>
            <a:r>
              <a:rPr lang="en-MY" dirty="0" err="1"/>
              <a:t>dalam</a:t>
            </a:r>
            <a:r>
              <a:rPr lang="en-MY" dirty="0"/>
              <a:t> masa </a:t>
            </a:r>
            <a:r>
              <a:rPr lang="en-MY" dirty="0" err="1"/>
              <a:t>perkahwinan</a:t>
            </a:r>
            <a:r>
              <a:rPr lang="en-MY" dirty="0"/>
              <a:t> </a:t>
            </a:r>
            <a:r>
              <a:rPr lang="en-MY" dirty="0" err="1"/>
              <a:t>itu</a:t>
            </a:r>
            <a:r>
              <a:rPr lang="en-MY" dirty="0"/>
              <a:t> </a:t>
            </a:r>
            <a:r>
              <a:rPr lang="en-MY" dirty="0" err="1"/>
              <a:t>oleh</a:t>
            </a:r>
            <a:r>
              <a:rPr lang="en-MY" dirty="0"/>
              <a:t> </a:t>
            </a:r>
            <a:r>
              <a:rPr lang="en-MY" dirty="0" err="1"/>
              <a:t>pihak</a:t>
            </a:r>
            <a:r>
              <a:rPr lang="en-MY" dirty="0"/>
              <a:t> yang </a:t>
            </a:r>
            <a:r>
              <a:rPr lang="en-MY" dirty="0" err="1"/>
              <a:t>satu</a:t>
            </a:r>
            <a:r>
              <a:rPr lang="en-MY" dirty="0"/>
              <a:t> </a:t>
            </a:r>
            <a:r>
              <a:rPr lang="en-MY" dirty="0" err="1"/>
              <a:t>lagi</a:t>
            </a:r>
            <a:r>
              <a:rPr lang="en-MY" dirty="0"/>
              <a:t> </a:t>
            </a:r>
            <a:r>
              <a:rPr lang="en-MY" dirty="0" err="1"/>
              <a:t>itu</a:t>
            </a:r>
            <a:r>
              <a:rPr lang="en-MY" dirty="0"/>
              <a:t> </a:t>
            </a:r>
            <a:r>
              <a:rPr lang="en-MY" dirty="0" err="1"/>
              <a:t>atau</a:t>
            </a:r>
            <a:r>
              <a:rPr lang="en-MY" dirty="0"/>
              <a:t> </a:t>
            </a:r>
            <a:r>
              <a:rPr lang="en-MY" dirty="0" err="1"/>
              <a:t>dengan</a:t>
            </a:r>
            <a:r>
              <a:rPr lang="en-MY" dirty="0"/>
              <a:t> </a:t>
            </a:r>
            <a:r>
              <a:rPr lang="en-MY" dirty="0" err="1"/>
              <a:t>usaha</a:t>
            </a:r>
            <a:r>
              <a:rPr lang="en-MY" dirty="0"/>
              <a:t> </a:t>
            </a:r>
            <a:r>
              <a:rPr lang="en-MY" dirty="0" err="1"/>
              <a:t>bersama</a:t>
            </a:r>
            <a:r>
              <a:rPr lang="en-MY" dirty="0"/>
              <a:t> </a:t>
            </a:r>
            <a:r>
              <a:rPr lang="en-MY" dirty="0" err="1"/>
              <a:t>mereka</a:t>
            </a:r>
            <a:r>
              <a:rPr lang="en-MY" dirty="0" smtClean="0"/>
              <a:t>.”</a:t>
            </a:r>
            <a:endParaRPr lang="en-MY" dirty="0"/>
          </a:p>
        </p:txBody>
      </p:sp>
      <p:sp>
        <p:nvSpPr>
          <p:cNvPr id="3" name="Title 2"/>
          <p:cNvSpPr>
            <a:spLocks noGrp="1"/>
          </p:cNvSpPr>
          <p:nvPr>
            <p:ph type="title"/>
          </p:nvPr>
        </p:nvSpPr>
        <p:spPr/>
        <p:txBody>
          <a:bodyPr/>
          <a:lstStyle/>
          <a:p>
            <a:r>
              <a:rPr lang="en-MY" dirty="0" err="1"/>
              <a:t>Seksyen</a:t>
            </a:r>
            <a:r>
              <a:rPr lang="en-MY" dirty="0"/>
              <a:t> 122 (5)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5801796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bg2"/>
            </a:solidFill>
          </a:ln>
        </p:spPr>
        <p:txBody>
          <a:bodyPr/>
          <a:lstStyle/>
          <a:p>
            <a:r>
              <a:rPr lang="en-MY" dirty="0">
                <a:latin typeface="+mn-lt"/>
              </a:rPr>
              <a:t> </a:t>
            </a:r>
            <a:br>
              <a:rPr lang="en-MY" dirty="0">
                <a:latin typeface="+mn-lt"/>
              </a:rPr>
            </a:br>
            <a:r>
              <a:rPr lang="en-MY" dirty="0">
                <a:latin typeface="+mn-lt"/>
              </a:rPr>
              <a:t>PERCERAIAN</a:t>
            </a:r>
            <a:br>
              <a:rPr lang="en-MY" dirty="0">
                <a:latin typeface="+mn-lt"/>
              </a:rPr>
            </a:br>
            <a:endParaRPr lang="en-MY" dirty="0">
              <a:latin typeface="+mn-lt"/>
            </a:endParaRPr>
          </a:p>
        </p:txBody>
      </p:sp>
      <p:sp>
        <p:nvSpPr>
          <p:cNvPr id="5" name="Subtitle 4"/>
          <p:cNvSpPr>
            <a:spLocks noGrp="1"/>
          </p:cNvSpPr>
          <p:nvPr>
            <p:ph type="subTitle" idx="1"/>
          </p:nvPr>
        </p:nvSpPr>
        <p:spPr/>
        <p:txBody>
          <a:bodyPr/>
          <a:lstStyle/>
          <a:p>
            <a:endParaRPr lang="en-MY"/>
          </a:p>
        </p:txBody>
      </p:sp>
      <p:sp>
        <p:nvSpPr>
          <p:cNvPr id="6" name="Title 5"/>
          <p:cNvSpPr>
            <a:spLocks noGrp="1"/>
          </p:cNvSpPr>
          <p:nvPr>
            <p:ph type="title" idx="2"/>
          </p:nvPr>
        </p:nvSpPr>
        <p:spPr>
          <a:ln>
            <a:solidFill>
              <a:schemeClr val="bg2"/>
            </a:solidFill>
          </a:ln>
        </p:spPr>
        <p:txBody>
          <a:bodyPr/>
          <a:lstStyle/>
          <a:p>
            <a:pPr lvl="0"/>
            <a:r>
              <a:rPr lang="en-MY" dirty="0" smtClean="0">
                <a:latin typeface="+mn-lt"/>
              </a:rPr>
              <a:t>POLIGAMI</a:t>
            </a:r>
            <a:endParaRPr lang="en-MY" dirty="0">
              <a:latin typeface="+mn-lt"/>
            </a:endParaRPr>
          </a:p>
        </p:txBody>
      </p:sp>
      <p:sp>
        <p:nvSpPr>
          <p:cNvPr id="7" name="Subtitle 6"/>
          <p:cNvSpPr>
            <a:spLocks noGrp="1"/>
          </p:cNvSpPr>
          <p:nvPr>
            <p:ph type="subTitle" idx="3"/>
          </p:nvPr>
        </p:nvSpPr>
        <p:spPr/>
        <p:txBody>
          <a:bodyPr/>
          <a:lstStyle/>
          <a:p>
            <a:endParaRPr lang="en-MY" dirty="0"/>
          </a:p>
        </p:txBody>
      </p:sp>
      <p:sp>
        <p:nvSpPr>
          <p:cNvPr id="8" name="Title 7"/>
          <p:cNvSpPr>
            <a:spLocks noGrp="1"/>
          </p:cNvSpPr>
          <p:nvPr>
            <p:ph type="title" idx="4"/>
          </p:nvPr>
        </p:nvSpPr>
        <p:spPr>
          <a:ln>
            <a:solidFill>
              <a:schemeClr val="bg2"/>
            </a:solidFill>
          </a:ln>
        </p:spPr>
        <p:txBody>
          <a:bodyPr/>
          <a:lstStyle/>
          <a:p>
            <a:pPr lvl="0"/>
            <a:r>
              <a:rPr lang="en-MY" dirty="0" smtClean="0">
                <a:latin typeface="+mn-lt"/>
              </a:rPr>
              <a:t>KEMATIAN</a:t>
            </a:r>
            <a:endParaRPr lang="en-MY" dirty="0">
              <a:latin typeface="+mn-lt"/>
            </a:endParaRPr>
          </a:p>
        </p:txBody>
      </p:sp>
      <p:sp>
        <p:nvSpPr>
          <p:cNvPr id="9" name="Subtitle 8"/>
          <p:cNvSpPr>
            <a:spLocks noGrp="1"/>
          </p:cNvSpPr>
          <p:nvPr>
            <p:ph type="subTitle" idx="5"/>
          </p:nvPr>
        </p:nvSpPr>
        <p:spPr/>
        <p:txBody>
          <a:bodyPr/>
          <a:lstStyle/>
          <a:p>
            <a:endParaRPr lang="en-MY"/>
          </a:p>
        </p:txBody>
      </p:sp>
      <p:sp>
        <p:nvSpPr>
          <p:cNvPr id="10" name="Title 9"/>
          <p:cNvSpPr>
            <a:spLocks noGrp="1"/>
          </p:cNvSpPr>
          <p:nvPr>
            <p:ph type="title" idx="6"/>
          </p:nvPr>
        </p:nvSpPr>
        <p:spPr/>
        <p:txBody>
          <a:bodyPr/>
          <a:lstStyle/>
          <a:p>
            <a:r>
              <a:rPr lang="en-MY" dirty="0">
                <a:latin typeface="+mj-lt"/>
              </a:rPr>
              <a:t>TUNTUTAN HARTA SEPENCARIAN BOLEH DIBUAT DISEBABKAN</a:t>
            </a:r>
          </a:p>
        </p:txBody>
      </p:sp>
    </p:spTree>
    <p:extLst>
      <p:ext uri="{BB962C8B-B14F-4D97-AF65-F5344CB8AC3E}">
        <p14:creationId xmlns:p14="http://schemas.microsoft.com/office/powerpoint/2010/main" val="2330347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713225" y="1686696"/>
            <a:ext cx="6075000" cy="2997253"/>
          </a:xfrm>
        </p:spPr>
        <p:txBody>
          <a:bodyPr/>
          <a:lstStyle/>
          <a:p>
            <a:pPr marL="482600" lvl="0" indent="-342900">
              <a:buFont typeface="+mj-lt"/>
              <a:buAutoNum type="arabicPeriod"/>
            </a:pPr>
            <a:r>
              <a:rPr lang="en-MY" dirty="0" err="1">
                <a:latin typeface="+mn-lt"/>
              </a:rPr>
              <a:t>Semasa</a:t>
            </a:r>
            <a:r>
              <a:rPr lang="en-MY" dirty="0">
                <a:latin typeface="+mn-lt"/>
              </a:rPr>
              <a:t> </a:t>
            </a:r>
            <a:r>
              <a:rPr lang="en-MY" dirty="0" err="1">
                <a:latin typeface="+mn-lt"/>
              </a:rPr>
              <a:t>Tuntutan</a:t>
            </a:r>
            <a:r>
              <a:rPr lang="en-MY" dirty="0">
                <a:latin typeface="+mn-lt"/>
              </a:rPr>
              <a:t> </a:t>
            </a:r>
            <a:r>
              <a:rPr lang="en-MY" dirty="0" err="1" smtClean="0">
                <a:latin typeface="+mn-lt"/>
              </a:rPr>
              <a:t>Perceraian</a:t>
            </a:r>
            <a:endParaRPr lang="en-MY" dirty="0" smtClean="0">
              <a:latin typeface="+mn-lt"/>
            </a:endParaRPr>
          </a:p>
          <a:p>
            <a:pPr marL="482600" lvl="0" indent="-342900">
              <a:buFont typeface="+mj-lt"/>
              <a:buAutoNum type="arabicPeriod"/>
            </a:pPr>
            <a:endParaRPr lang="en-MY" dirty="0">
              <a:latin typeface="+mn-lt"/>
            </a:endParaRPr>
          </a:p>
          <a:p>
            <a:pPr marL="482600" lvl="0" indent="-342900">
              <a:buFont typeface="+mj-lt"/>
              <a:buAutoNum type="arabicPeriod"/>
            </a:pPr>
            <a:r>
              <a:rPr lang="en-MY" dirty="0" err="1">
                <a:latin typeface="+mn-lt"/>
              </a:rPr>
              <a:t>Selepas</a:t>
            </a:r>
            <a:r>
              <a:rPr lang="en-MY" dirty="0">
                <a:latin typeface="+mn-lt"/>
              </a:rPr>
              <a:t> </a:t>
            </a:r>
            <a:r>
              <a:rPr lang="en-MY" dirty="0" err="1" smtClean="0">
                <a:latin typeface="+mn-lt"/>
              </a:rPr>
              <a:t>Perceraian</a:t>
            </a:r>
            <a:endParaRPr lang="en-MY" dirty="0" smtClean="0">
              <a:latin typeface="+mn-lt"/>
            </a:endParaRPr>
          </a:p>
          <a:p>
            <a:pPr marL="482600" lvl="0" indent="-342900">
              <a:buFont typeface="+mj-lt"/>
              <a:buAutoNum type="arabicPeriod"/>
            </a:pPr>
            <a:endParaRPr lang="en-MY" dirty="0">
              <a:latin typeface="+mn-lt"/>
            </a:endParaRPr>
          </a:p>
          <a:p>
            <a:pPr marL="482600" lvl="0" indent="-342900">
              <a:buFont typeface="+mj-lt"/>
              <a:buAutoNum type="arabicPeriod"/>
            </a:pPr>
            <a:r>
              <a:rPr lang="en-MY" dirty="0" err="1">
                <a:latin typeface="+mn-lt"/>
              </a:rPr>
              <a:t>Selepas</a:t>
            </a:r>
            <a:r>
              <a:rPr lang="en-MY" dirty="0">
                <a:latin typeface="+mn-lt"/>
              </a:rPr>
              <a:t> </a:t>
            </a:r>
            <a:r>
              <a:rPr lang="en-MY" dirty="0" err="1">
                <a:latin typeface="+mn-lt"/>
              </a:rPr>
              <a:t>Kematian</a:t>
            </a:r>
            <a:r>
              <a:rPr lang="en-MY" dirty="0">
                <a:latin typeface="+mn-lt"/>
              </a:rPr>
              <a:t> </a:t>
            </a:r>
            <a:r>
              <a:rPr lang="en-MY" dirty="0" err="1">
                <a:latin typeface="+mn-lt"/>
              </a:rPr>
              <a:t>pihak-pihak</a:t>
            </a:r>
            <a:endParaRPr lang="en-MY" dirty="0">
              <a:latin typeface="+mn-lt"/>
            </a:endParaRPr>
          </a:p>
          <a:p>
            <a:pPr marL="139700" indent="0">
              <a:buNone/>
            </a:pPr>
            <a:endParaRPr lang="en-US" dirty="0" smtClean="0">
              <a:latin typeface="+mn-lt"/>
            </a:endParaRPr>
          </a:p>
          <a:p>
            <a:pPr marL="139700" indent="0">
              <a:buNone/>
            </a:pPr>
            <a:r>
              <a:rPr lang="en-MY" b="1" dirty="0"/>
              <a:t>(</a:t>
            </a:r>
            <a:r>
              <a:rPr lang="en-MY" b="1" dirty="0" err="1"/>
              <a:t>Arahan</a:t>
            </a:r>
            <a:r>
              <a:rPr lang="en-MY" b="1" dirty="0"/>
              <a:t> </a:t>
            </a:r>
            <a:r>
              <a:rPr lang="en-MY" b="1" dirty="0" err="1"/>
              <a:t>Amalan</a:t>
            </a:r>
            <a:r>
              <a:rPr lang="en-MY" b="1" dirty="0"/>
              <a:t> No. 5 JKSM </a:t>
            </a:r>
            <a:r>
              <a:rPr lang="en-MY" b="1" dirty="0" err="1"/>
              <a:t>Tahun</a:t>
            </a:r>
            <a:r>
              <a:rPr lang="en-MY" b="1" dirty="0"/>
              <a:t> 2003</a:t>
            </a:r>
            <a:r>
              <a:rPr lang="en-MY" b="1" dirty="0" smtClean="0"/>
              <a:t>)</a:t>
            </a:r>
            <a:endParaRPr lang="en-MY" dirty="0"/>
          </a:p>
        </p:txBody>
      </p:sp>
      <p:sp>
        <p:nvSpPr>
          <p:cNvPr id="9" name="Title 8"/>
          <p:cNvSpPr>
            <a:spLocks noGrp="1"/>
          </p:cNvSpPr>
          <p:nvPr>
            <p:ph type="title"/>
          </p:nvPr>
        </p:nvSpPr>
        <p:spPr>
          <a:xfrm>
            <a:off x="713224" y="530584"/>
            <a:ext cx="7880899" cy="528600"/>
          </a:xfrm>
        </p:spPr>
        <p:txBody>
          <a:bodyPr/>
          <a:lstStyle/>
          <a:p>
            <a:r>
              <a:rPr lang="en-MY" sz="2400" dirty="0" smtClean="0">
                <a:latin typeface="+mj-lt"/>
              </a:rPr>
              <a:t>BILA TUNTUTAN HARTA SEPENCARIAN BOLEH DIBUAT?</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9294750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a:xfrm>
            <a:off x="713225" y="1686696"/>
            <a:ext cx="6812040" cy="2997253"/>
          </a:xfrm>
        </p:spPr>
        <p:txBody>
          <a:bodyPr/>
          <a:lstStyle/>
          <a:p>
            <a:pPr marL="482600" lvl="0" indent="-342900">
              <a:buFont typeface="+mj-lt"/>
              <a:buAutoNum type="arabicPeriod"/>
            </a:pPr>
            <a:r>
              <a:rPr lang="en-MY" dirty="0" err="1">
                <a:latin typeface="+mn-lt"/>
              </a:rPr>
              <a:t>Suami</a:t>
            </a:r>
            <a:r>
              <a:rPr lang="en-MY" dirty="0">
                <a:latin typeface="+mn-lt"/>
              </a:rPr>
              <a:t> </a:t>
            </a:r>
            <a:r>
              <a:rPr lang="en-MY" dirty="0" err="1">
                <a:latin typeface="+mn-lt"/>
              </a:rPr>
              <a:t>atau</a:t>
            </a:r>
            <a:r>
              <a:rPr lang="en-MY" dirty="0">
                <a:latin typeface="+mn-lt"/>
              </a:rPr>
              <a:t> </a:t>
            </a:r>
            <a:r>
              <a:rPr lang="en-MY" dirty="0" err="1">
                <a:latin typeface="+mn-lt"/>
              </a:rPr>
              <a:t>Isteri</a:t>
            </a:r>
            <a:r>
              <a:rPr lang="en-MY" dirty="0">
                <a:latin typeface="+mn-lt"/>
              </a:rPr>
              <a:t> (</a:t>
            </a:r>
            <a:r>
              <a:rPr lang="en-MY" dirty="0" err="1">
                <a:latin typeface="+mn-lt"/>
              </a:rPr>
              <a:t>Bunga</a:t>
            </a:r>
            <a:r>
              <a:rPr lang="en-MY" dirty="0">
                <a:latin typeface="+mn-lt"/>
              </a:rPr>
              <a:t> </a:t>
            </a:r>
            <a:r>
              <a:rPr lang="en-MY" dirty="0" err="1">
                <a:latin typeface="+mn-lt"/>
              </a:rPr>
              <a:t>Binti</a:t>
            </a:r>
            <a:r>
              <a:rPr lang="en-MY" dirty="0">
                <a:latin typeface="+mn-lt"/>
              </a:rPr>
              <a:t> Ibrahim </a:t>
            </a:r>
            <a:r>
              <a:rPr lang="en-MY" dirty="0" err="1">
                <a:latin typeface="+mn-lt"/>
              </a:rPr>
              <a:t>lwn</a:t>
            </a:r>
            <a:r>
              <a:rPr lang="en-MY" dirty="0">
                <a:latin typeface="+mn-lt"/>
              </a:rPr>
              <a:t> </a:t>
            </a:r>
            <a:r>
              <a:rPr lang="en-MY" dirty="0" err="1">
                <a:latin typeface="+mn-lt"/>
              </a:rPr>
              <a:t>Ila@Zila</a:t>
            </a:r>
            <a:r>
              <a:rPr lang="en-MY" dirty="0">
                <a:latin typeface="+mn-lt"/>
              </a:rPr>
              <a:t> </a:t>
            </a:r>
            <a:r>
              <a:rPr lang="en-MY" dirty="0" err="1">
                <a:latin typeface="+mn-lt"/>
              </a:rPr>
              <a:t>Binti</a:t>
            </a:r>
            <a:r>
              <a:rPr lang="en-MY" dirty="0">
                <a:latin typeface="+mn-lt"/>
              </a:rPr>
              <a:t> Abdullah (1994) 9 JH </a:t>
            </a:r>
            <a:r>
              <a:rPr lang="en-MY" dirty="0" smtClean="0">
                <a:latin typeface="+mn-lt"/>
              </a:rPr>
              <a:t>198)</a:t>
            </a:r>
            <a:endParaRPr lang="en-MY" dirty="0" smtClean="0">
              <a:latin typeface="+mn-lt"/>
            </a:endParaRPr>
          </a:p>
          <a:p>
            <a:pPr marL="482600" lvl="0" indent="-342900">
              <a:buFont typeface="+mj-lt"/>
              <a:buAutoNum type="arabicPeriod"/>
            </a:pPr>
            <a:endParaRPr lang="en-MY" dirty="0">
              <a:latin typeface="+mn-lt"/>
            </a:endParaRPr>
          </a:p>
          <a:p>
            <a:pPr marL="482600" lvl="0" indent="-342900">
              <a:buFont typeface="+mj-lt"/>
              <a:buAutoNum type="arabicPeriod"/>
            </a:pPr>
            <a:r>
              <a:rPr lang="en-MY" dirty="0" err="1">
                <a:latin typeface="+mn-lt"/>
              </a:rPr>
              <a:t>Waris</a:t>
            </a:r>
            <a:r>
              <a:rPr lang="en-MY" dirty="0">
                <a:latin typeface="+mn-lt"/>
              </a:rPr>
              <a:t> </a:t>
            </a:r>
            <a:r>
              <a:rPr lang="en-MY" dirty="0" err="1">
                <a:latin typeface="+mn-lt"/>
              </a:rPr>
              <a:t>Kepada</a:t>
            </a:r>
            <a:r>
              <a:rPr lang="en-MY" dirty="0">
                <a:latin typeface="+mn-lt"/>
              </a:rPr>
              <a:t> Si Mati (Tuan </a:t>
            </a:r>
            <a:r>
              <a:rPr lang="en-MY" dirty="0" err="1">
                <a:latin typeface="+mn-lt"/>
              </a:rPr>
              <a:t>Awang</a:t>
            </a:r>
            <a:r>
              <a:rPr lang="en-MY" dirty="0">
                <a:latin typeface="+mn-lt"/>
              </a:rPr>
              <a:t> Tuan </a:t>
            </a:r>
            <a:r>
              <a:rPr lang="en-MY" dirty="0" err="1">
                <a:latin typeface="+mn-lt"/>
              </a:rPr>
              <a:t>Mamat</a:t>
            </a:r>
            <a:r>
              <a:rPr lang="en-MY" dirty="0">
                <a:latin typeface="+mn-lt"/>
              </a:rPr>
              <a:t> [2006] 22 JH </a:t>
            </a:r>
            <a:r>
              <a:rPr lang="en-MY" dirty="0" smtClean="0">
                <a:latin typeface="+mn-lt"/>
              </a:rPr>
              <a:t>207)</a:t>
            </a:r>
            <a:endParaRPr lang="en-MY" dirty="0">
              <a:latin typeface="+mn-lt"/>
            </a:endParaRPr>
          </a:p>
          <a:p>
            <a:pPr lvl="1">
              <a:buFontTx/>
              <a:buChar char="-"/>
            </a:pPr>
            <a:r>
              <a:rPr lang="en-MY" dirty="0" err="1">
                <a:latin typeface="+mn-lt"/>
              </a:rPr>
              <a:t>Anak</a:t>
            </a:r>
            <a:r>
              <a:rPr lang="en-MY" dirty="0">
                <a:latin typeface="+mn-lt"/>
              </a:rPr>
              <a:t>, </a:t>
            </a:r>
            <a:r>
              <a:rPr lang="en-MY" dirty="0" err="1">
                <a:latin typeface="+mn-lt"/>
              </a:rPr>
              <a:t>ibu</a:t>
            </a:r>
            <a:r>
              <a:rPr lang="en-MY" dirty="0">
                <a:latin typeface="+mn-lt"/>
              </a:rPr>
              <a:t>, </a:t>
            </a:r>
            <a:r>
              <a:rPr lang="en-MY" dirty="0" err="1">
                <a:latin typeface="+mn-lt"/>
              </a:rPr>
              <a:t>bapa</a:t>
            </a:r>
            <a:r>
              <a:rPr lang="en-MY" dirty="0">
                <a:latin typeface="+mn-lt"/>
              </a:rPr>
              <a:t> </a:t>
            </a:r>
            <a:r>
              <a:rPr lang="en-MY" dirty="0" err="1">
                <a:latin typeface="+mn-lt"/>
              </a:rPr>
              <a:t>kepada</a:t>
            </a:r>
            <a:r>
              <a:rPr lang="en-MY" dirty="0">
                <a:latin typeface="+mn-lt"/>
              </a:rPr>
              <a:t> Si Mati </a:t>
            </a:r>
            <a:r>
              <a:rPr lang="en-MY" dirty="0" err="1">
                <a:latin typeface="+mn-lt"/>
              </a:rPr>
              <a:t>boleh</a:t>
            </a:r>
            <a:r>
              <a:rPr lang="en-MY" dirty="0">
                <a:latin typeface="+mn-lt"/>
              </a:rPr>
              <a:t> </a:t>
            </a:r>
            <a:r>
              <a:rPr lang="en-MY" dirty="0" err="1">
                <a:latin typeface="+mn-lt"/>
              </a:rPr>
              <a:t>menuntut</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jika</a:t>
            </a:r>
            <a:r>
              <a:rPr lang="en-MY" dirty="0">
                <a:latin typeface="+mn-lt"/>
              </a:rPr>
              <a:t> </a:t>
            </a:r>
            <a:r>
              <a:rPr lang="en-MY" dirty="0" err="1">
                <a:latin typeface="+mn-lt"/>
              </a:rPr>
              <a:t>pihak-pihak</a:t>
            </a:r>
            <a:r>
              <a:rPr lang="en-MY" dirty="0">
                <a:latin typeface="+mn-lt"/>
              </a:rPr>
              <a:t> </a:t>
            </a:r>
            <a:r>
              <a:rPr lang="en-MY" dirty="0" err="1">
                <a:latin typeface="+mn-lt"/>
              </a:rPr>
              <a:t>dalam</a:t>
            </a:r>
            <a:r>
              <a:rPr lang="en-MY" dirty="0">
                <a:latin typeface="+mn-lt"/>
              </a:rPr>
              <a:t> </a:t>
            </a:r>
            <a:r>
              <a:rPr lang="en-MY" dirty="0" err="1">
                <a:latin typeface="+mn-lt"/>
              </a:rPr>
              <a:t>perkahwinan</a:t>
            </a:r>
            <a:r>
              <a:rPr lang="en-MY" dirty="0">
                <a:latin typeface="+mn-lt"/>
              </a:rPr>
              <a:t> </a:t>
            </a:r>
            <a:r>
              <a:rPr lang="en-MY" dirty="0" err="1">
                <a:latin typeface="+mn-lt"/>
              </a:rPr>
              <a:t>masih</a:t>
            </a:r>
            <a:r>
              <a:rPr lang="en-MY" dirty="0">
                <a:latin typeface="+mn-lt"/>
              </a:rPr>
              <a:t> </a:t>
            </a:r>
            <a:r>
              <a:rPr lang="en-MY" dirty="0" err="1">
                <a:latin typeface="+mn-lt"/>
              </a:rPr>
              <a:t>hidup</a:t>
            </a:r>
            <a:r>
              <a:rPr lang="en-MY" dirty="0">
                <a:latin typeface="+mn-lt"/>
              </a:rPr>
              <a:t> </a:t>
            </a:r>
            <a:r>
              <a:rPr lang="en-MY" dirty="0" err="1">
                <a:latin typeface="+mn-lt"/>
              </a:rPr>
              <a:t>dan</a:t>
            </a:r>
            <a:r>
              <a:rPr lang="en-MY" dirty="0">
                <a:latin typeface="+mn-lt"/>
              </a:rPr>
              <a:t> </a:t>
            </a:r>
            <a:r>
              <a:rPr lang="en-MY" dirty="0" err="1">
                <a:latin typeface="+mn-lt"/>
              </a:rPr>
              <a:t>tidak</a:t>
            </a:r>
            <a:r>
              <a:rPr lang="en-MY" dirty="0">
                <a:latin typeface="+mn-lt"/>
              </a:rPr>
              <a:t> </a:t>
            </a:r>
            <a:r>
              <a:rPr lang="en-MY" dirty="0" err="1">
                <a:latin typeface="+mn-lt"/>
              </a:rPr>
              <a:t>mengemukakan</a:t>
            </a:r>
            <a:r>
              <a:rPr lang="en-MY" dirty="0">
                <a:latin typeface="+mn-lt"/>
              </a:rPr>
              <a:t> </a:t>
            </a:r>
            <a:r>
              <a:rPr lang="en-MY" dirty="0" err="1">
                <a:latin typeface="+mn-lt"/>
              </a:rPr>
              <a:t>sebarang</a:t>
            </a:r>
            <a:r>
              <a:rPr lang="en-MY" dirty="0">
                <a:latin typeface="+mn-lt"/>
              </a:rPr>
              <a:t> </a:t>
            </a:r>
            <a:r>
              <a:rPr lang="en-MY" dirty="0" err="1">
                <a:latin typeface="+mn-lt"/>
              </a:rPr>
              <a:t>tuntutan</a:t>
            </a:r>
            <a:r>
              <a:rPr lang="en-MY" dirty="0">
                <a:latin typeface="+mn-lt"/>
              </a:rPr>
              <a:t>.</a:t>
            </a:r>
          </a:p>
          <a:p>
            <a:pPr marL="482600" indent="-342900">
              <a:buFont typeface="+mj-lt"/>
              <a:buAutoNum type="arabicPeriod"/>
            </a:pPr>
            <a:endParaRPr lang="en-MY" dirty="0">
              <a:latin typeface="+mn-lt"/>
            </a:endParaRPr>
          </a:p>
          <a:p>
            <a:pPr lvl="1">
              <a:buFontTx/>
              <a:buChar char="-"/>
            </a:pPr>
            <a:r>
              <a:rPr lang="en-MY" dirty="0" err="1">
                <a:latin typeface="+mn-lt"/>
              </a:rPr>
              <a:t>Contohnya</a:t>
            </a:r>
            <a:r>
              <a:rPr lang="en-MY" dirty="0">
                <a:latin typeface="+mn-lt"/>
              </a:rPr>
              <a:t>: </a:t>
            </a:r>
            <a:r>
              <a:rPr lang="en-MY" dirty="0" err="1">
                <a:latin typeface="+mn-lt"/>
              </a:rPr>
              <a:t>Jika</a:t>
            </a:r>
            <a:r>
              <a:rPr lang="en-MY" dirty="0">
                <a:latin typeface="+mn-lt"/>
              </a:rPr>
              <a:t> </a:t>
            </a:r>
            <a:r>
              <a:rPr lang="en-MY" dirty="0" err="1">
                <a:latin typeface="+mn-lt"/>
              </a:rPr>
              <a:t>seorang</a:t>
            </a:r>
            <a:r>
              <a:rPr lang="en-MY" dirty="0">
                <a:latin typeface="+mn-lt"/>
              </a:rPr>
              <a:t> </a:t>
            </a:r>
            <a:r>
              <a:rPr lang="en-MY" dirty="0" err="1">
                <a:latin typeface="+mn-lt"/>
              </a:rPr>
              <a:t>lelaki</a:t>
            </a:r>
            <a:r>
              <a:rPr lang="en-MY" dirty="0">
                <a:latin typeface="+mn-lt"/>
              </a:rPr>
              <a:t> </a:t>
            </a:r>
            <a:r>
              <a:rPr lang="en-MY" dirty="0" err="1">
                <a:latin typeface="+mn-lt"/>
              </a:rPr>
              <a:t>ada</a:t>
            </a:r>
            <a:r>
              <a:rPr lang="en-MY" dirty="0">
                <a:latin typeface="+mn-lt"/>
              </a:rPr>
              <a:t> </a:t>
            </a:r>
            <a:r>
              <a:rPr lang="en-MY" dirty="0" err="1">
                <a:latin typeface="+mn-lt"/>
              </a:rPr>
              <a:t>dua</a:t>
            </a:r>
            <a:r>
              <a:rPr lang="en-MY" dirty="0">
                <a:latin typeface="+mn-lt"/>
              </a:rPr>
              <a:t> (2) </a:t>
            </a:r>
            <a:r>
              <a:rPr lang="en-MY" dirty="0" err="1">
                <a:latin typeface="+mn-lt"/>
              </a:rPr>
              <a:t>isteri</a:t>
            </a:r>
            <a:r>
              <a:rPr lang="en-MY" dirty="0">
                <a:latin typeface="+mn-lt"/>
              </a:rPr>
              <a:t>. Salah </a:t>
            </a:r>
            <a:r>
              <a:rPr lang="en-MY" dirty="0" err="1">
                <a:latin typeface="+mn-lt"/>
              </a:rPr>
              <a:t>seorang</a:t>
            </a:r>
            <a:r>
              <a:rPr lang="en-MY" dirty="0">
                <a:latin typeface="+mn-lt"/>
              </a:rPr>
              <a:t> </a:t>
            </a:r>
            <a:r>
              <a:rPr lang="en-MY" dirty="0" err="1">
                <a:latin typeface="+mn-lt"/>
              </a:rPr>
              <a:t>isteri</a:t>
            </a:r>
            <a:r>
              <a:rPr lang="en-MY" dirty="0">
                <a:latin typeface="+mn-lt"/>
              </a:rPr>
              <a:t> </a:t>
            </a:r>
            <a:r>
              <a:rPr lang="en-MY" dirty="0" err="1">
                <a:latin typeface="+mn-lt"/>
              </a:rPr>
              <a:t>meninggal</a:t>
            </a:r>
            <a:r>
              <a:rPr lang="en-MY" dirty="0">
                <a:latin typeface="+mn-lt"/>
              </a:rPr>
              <a:t>, </a:t>
            </a:r>
            <a:r>
              <a:rPr lang="en-MY" dirty="0" err="1">
                <a:latin typeface="+mn-lt"/>
              </a:rPr>
              <a:t>maka</a:t>
            </a:r>
            <a:r>
              <a:rPr lang="en-MY" dirty="0">
                <a:latin typeface="+mn-lt"/>
              </a:rPr>
              <a:t> </a:t>
            </a:r>
            <a:r>
              <a:rPr lang="en-MY" dirty="0" err="1">
                <a:latin typeface="+mn-lt"/>
              </a:rPr>
              <a:t>anak-anak</a:t>
            </a:r>
            <a:r>
              <a:rPr lang="en-MY" dirty="0">
                <a:latin typeface="+mn-lt"/>
              </a:rPr>
              <a:t> </a:t>
            </a:r>
            <a:r>
              <a:rPr lang="en-MY" dirty="0" err="1">
                <a:latin typeface="+mn-lt"/>
              </a:rPr>
              <a:t>Almarhumah</a:t>
            </a:r>
            <a:r>
              <a:rPr lang="en-MY" dirty="0">
                <a:latin typeface="+mn-lt"/>
              </a:rPr>
              <a:t> </a:t>
            </a:r>
            <a:r>
              <a:rPr lang="en-MY" dirty="0" err="1">
                <a:latin typeface="+mn-lt"/>
              </a:rPr>
              <a:t>boleh</a:t>
            </a:r>
            <a:r>
              <a:rPr lang="en-MY" dirty="0">
                <a:latin typeface="+mn-lt"/>
              </a:rPr>
              <a:t> </a:t>
            </a:r>
            <a:r>
              <a:rPr lang="en-MY" dirty="0" err="1">
                <a:latin typeface="+mn-lt"/>
              </a:rPr>
              <a:t>tuntut</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bagi</a:t>
            </a:r>
            <a:r>
              <a:rPr lang="en-MY" dirty="0">
                <a:latin typeface="+mn-lt"/>
              </a:rPr>
              <a:t> </a:t>
            </a:r>
            <a:r>
              <a:rPr lang="en-MY" dirty="0" err="1">
                <a:latin typeface="+mn-lt"/>
              </a:rPr>
              <a:t>pihak</a:t>
            </a:r>
            <a:r>
              <a:rPr lang="en-MY" dirty="0">
                <a:latin typeface="+mn-lt"/>
              </a:rPr>
              <a:t> </a:t>
            </a:r>
            <a:r>
              <a:rPr lang="en-MY" dirty="0" err="1">
                <a:latin typeface="+mn-lt"/>
              </a:rPr>
              <a:t>Almarhumah</a:t>
            </a:r>
            <a:r>
              <a:rPr lang="en-MY" dirty="0">
                <a:latin typeface="+mn-lt"/>
              </a:rPr>
              <a:t> </a:t>
            </a:r>
            <a:r>
              <a:rPr lang="en-MY" dirty="0" err="1">
                <a:latin typeface="+mn-lt"/>
              </a:rPr>
              <a:t>ibunya</a:t>
            </a:r>
            <a:r>
              <a:rPr lang="en-MY" dirty="0">
                <a:latin typeface="+mn-lt"/>
              </a:rPr>
              <a:t>. </a:t>
            </a:r>
            <a:r>
              <a:rPr lang="en-MY" dirty="0" err="1">
                <a:latin typeface="+mn-lt"/>
              </a:rPr>
              <a:t>Ini</a:t>
            </a:r>
            <a:r>
              <a:rPr lang="en-MY" dirty="0">
                <a:latin typeface="+mn-lt"/>
              </a:rPr>
              <a:t> </a:t>
            </a:r>
            <a:r>
              <a:rPr lang="en-MY" dirty="0" err="1">
                <a:latin typeface="+mn-lt"/>
              </a:rPr>
              <a:t>adalah</a:t>
            </a:r>
            <a:r>
              <a:rPr lang="en-MY" dirty="0">
                <a:latin typeface="+mn-lt"/>
              </a:rPr>
              <a:t> </a:t>
            </a:r>
            <a:r>
              <a:rPr lang="en-MY" dirty="0" err="1">
                <a:latin typeface="+mn-lt"/>
              </a:rPr>
              <a:t>kerana</a:t>
            </a:r>
            <a:r>
              <a:rPr lang="en-MY" dirty="0">
                <a:latin typeface="+mn-lt"/>
              </a:rPr>
              <a:t>, </a:t>
            </a:r>
            <a:r>
              <a:rPr lang="en-MY" dirty="0" err="1">
                <a:latin typeface="+mn-lt"/>
              </a:rPr>
              <a:t>harta</a:t>
            </a:r>
            <a:r>
              <a:rPr lang="en-MY" dirty="0">
                <a:latin typeface="+mn-lt"/>
              </a:rPr>
              <a:t> yang </a:t>
            </a:r>
            <a:r>
              <a:rPr lang="en-MY" dirty="0" err="1">
                <a:latin typeface="+mn-lt"/>
              </a:rPr>
              <a:t>dituntut</a:t>
            </a:r>
            <a:r>
              <a:rPr lang="en-MY" dirty="0">
                <a:latin typeface="+mn-lt"/>
              </a:rPr>
              <a:t> </a:t>
            </a:r>
            <a:r>
              <a:rPr lang="en-MY" dirty="0" err="1">
                <a:latin typeface="+mn-lt"/>
              </a:rPr>
              <a:t>waris</a:t>
            </a:r>
            <a:r>
              <a:rPr lang="en-MY" dirty="0">
                <a:latin typeface="+mn-lt"/>
              </a:rPr>
              <a:t> </a:t>
            </a:r>
            <a:r>
              <a:rPr lang="en-MY" dirty="0" err="1">
                <a:latin typeface="+mn-lt"/>
              </a:rPr>
              <a:t>adalah</a:t>
            </a:r>
            <a:r>
              <a:rPr lang="en-MY" dirty="0">
                <a:latin typeface="+mn-lt"/>
              </a:rPr>
              <a:t> </a:t>
            </a:r>
            <a:r>
              <a:rPr lang="en-MY" dirty="0" err="1">
                <a:latin typeface="+mn-lt"/>
              </a:rPr>
              <a:t>berpindah</a:t>
            </a:r>
            <a:r>
              <a:rPr lang="en-MY" dirty="0">
                <a:latin typeface="+mn-lt"/>
              </a:rPr>
              <a:t> </a:t>
            </a:r>
            <a:r>
              <a:rPr lang="en-MY" dirty="0" err="1">
                <a:latin typeface="+mn-lt"/>
              </a:rPr>
              <a:t>kepada</a:t>
            </a:r>
            <a:r>
              <a:rPr lang="en-MY" dirty="0">
                <a:latin typeface="+mn-lt"/>
              </a:rPr>
              <a:t> </a:t>
            </a:r>
            <a:r>
              <a:rPr lang="en-MY" dirty="0" err="1">
                <a:latin typeface="+mn-lt"/>
              </a:rPr>
              <a:t>waris</a:t>
            </a:r>
            <a:r>
              <a:rPr lang="en-MY" dirty="0">
                <a:latin typeface="+mn-lt"/>
              </a:rPr>
              <a:t> </a:t>
            </a:r>
            <a:r>
              <a:rPr lang="en-MY" dirty="0" err="1">
                <a:latin typeface="+mn-lt"/>
              </a:rPr>
              <a:t>sekiranya</a:t>
            </a:r>
            <a:r>
              <a:rPr lang="en-MY" dirty="0">
                <a:latin typeface="+mn-lt"/>
              </a:rPr>
              <a:t> yang </a:t>
            </a:r>
            <a:r>
              <a:rPr lang="en-MY" dirty="0" err="1">
                <a:latin typeface="+mn-lt"/>
              </a:rPr>
              <a:t>empunya</a:t>
            </a:r>
            <a:r>
              <a:rPr lang="en-MY" dirty="0">
                <a:latin typeface="+mn-lt"/>
              </a:rPr>
              <a:t> </a:t>
            </a:r>
            <a:r>
              <a:rPr lang="en-MY" dirty="0" err="1">
                <a:latin typeface="+mn-lt"/>
              </a:rPr>
              <a:t>hak</a:t>
            </a:r>
            <a:r>
              <a:rPr lang="en-MY" dirty="0">
                <a:latin typeface="+mn-lt"/>
              </a:rPr>
              <a:t> </a:t>
            </a:r>
            <a:r>
              <a:rPr lang="en-MY" dirty="0" err="1">
                <a:latin typeface="+mn-lt"/>
              </a:rPr>
              <a:t>itu</a:t>
            </a:r>
            <a:r>
              <a:rPr lang="en-MY" dirty="0">
                <a:latin typeface="+mn-lt"/>
              </a:rPr>
              <a:t> </a:t>
            </a:r>
            <a:r>
              <a:rPr lang="en-MY" dirty="0" err="1">
                <a:latin typeface="+mn-lt"/>
              </a:rPr>
              <a:t>meninggal</a:t>
            </a:r>
            <a:r>
              <a:rPr lang="en-MY" dirty="0">
                <a:latin typeface="+mn-lt"/>
              </a:rPr>
              <a:t> </a:t>
            </a:r>
            <a:r>
              <a:rPr lang="en-MY" dirty="0" err="1">
                <a:latin typeface="+mn-lt"/>
              </a:rPr>
              <a:t>dunia</a:t>
            </a:r>
            <a:r>
              <a:rPr lang="en-MY" dirty="0">
                <a:latin typeface="+mn-lt"/>
              </a:rPr>
              <a:t>.</a:t>
            </a:r>
          </a:p>
        </p:txBody>
      </p:sp>
      <p:sp>
        <p:nvSpPr>
          <p:cNvPr id="9" name="Title 8"/>
          <p:cNvSpPr>
            <a:spLocks noGrp="1"/>
          </p:cNvSpPr>
          <p:nvPr>
            <p:ph type="title"/>
          </p:nvPr>
        </p:nvSpPr>
        <p:spPr>
          <a:xfrm>
            <a:off x="713224" y="530584"/>
            <a:ext cx="7880899" cy="528600"/>
          </a:xfrm>
        </p:spPr>
        <p:txBody>
          <a:bodyPr/>
          <a:lstStyle/>
          <a:p>
            <a:r>
              <a:rPr lang="en-MY" sz="2400" dirty="0">
                <a:latin typeface="+mj-lt"/>
              </a:rPr>
              <a:t>SIAPA YANG BERHAK UNTUK TUNTUT HARTA SEPENCARIAN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546758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606378"/>
            <a:ext cx="6075000" cy="3077572"/>
          </a:xfrm>
        </p:spPr>
        <p:txBody>
          <a:bodyPr/>
          <a:lstStyle/>
          <a:p>
            <a:pPr marL="482600" lvl="0" indent="-342900">
              <a:buFont typeface="+mj-lt"/>
              <a:buAutoNum type="arabicPeriod"/>
            </a:pPr>
            <a:r>
              <a:rPr lang="en-MY" dirty="0">
                <a:latin typeface="+mn-lt"/>
              </a:rPr>
              <a:t>SECARA </a:t>
            </a:r>
            <a:r>
              <a:rPr lang="en-MY" dirty="0" smtClean="0">
                <a:latin typeface="+mn-lt"/>
              </a:rPr>
              <a:t>LANGSUNG</a:t>
            </a:r>
          </a:p>
          <a:p>
            <a:pPr marL="482600" lvl="0" indent="-342900">
              <a:buFont typeface="+mj-lt"/>
              <a:buAutoNum type="arabicPeriod"/>
            </a:pPr>
            <a:endParaRPr lang="en-MY" dirty="0">
              <a:latin typeface="+mn-lt"/>
            </a:endParaRPr>
          </a:p>
          <a:p>
            <a:pPr marL="482600" lvl="0" indent="-342900">
              <a:buFont typeface="+mj-lt"/>
              <a:buAutoNum type="arabicPeriod"/>
            </a:pPr>
            <a:r>
              <a:rPr lang="en-MY" dirty="0">
                <a:latin typeface="+mn-lt"/>
              </a:rPr>
              <a:t>SECARA TIDAK </a:t>
            </a:r>
            <a:r>
              <a:rPr lang="en-MY" dirty="0" smtClean="0">
                <a:latin typeface="+mn-lt"/>
              </a:rPr>
              <a:t>LANGSUNG</a:t>
            </a:r>
            <a:endParaRPr lang="en-MY" dirty="0">
              <a:latin typeface="+mn-lt"/>
            </a:endParaRPr>
          </a:p>
        </p:txBody>
      </p:sp>
      <p:sp>
        <p:nvSpPr>
          <p:cNvPr id="3" name="Title 2"/>
          <p:cNvSpPr>
            <a:spLocks noGrp="1"/>
          </p:cNvSpPr>
          <p:nvPr>
            <p:ph type="title"/>
          </p:nvPr>
        </p:nvSpPr>
        <p:spPr>
          <a:xfrm>
            <a:off x="713225" y="530584"/>
            <a:ext cx="7862364" cy="528600"/>
          </a:xfrm>
        </p:spPr>
        <p:txBody>
          <a:bodyPr/>
          <a:lstStyle/>
          <a:p>
            <a:r>
              <a:rPr lang="en-MY" sz="2400" dirty="0"/>
              <a:t>BAGAIMANA KADAR SUMBANGAN PIHAK-PIHAK DINILAI</a:t>
            </a:r>
            <a:r>
              <a:rPr lang="en-MY" sz="2400" dirty="0">
                <a:latin typeface="+mj-lt"/>
              </a:rPr>
              <a:t/>
            </a:r>
            <a:br>
              <a:rPr lang="en-MY" sz="2400" dirty="0">
                <a:latin typeface="+mj-lt"/>
              </a:rPr>
            </a:br>
            <a:endParaRPr lang="en-MY" sz="2400" dirty="0">
              <a:latin typeface="+mj-l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0584077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198606"/>
            <a:ext cx="6075000" cy="2991074"/>
          </a:xfrm>
        </p:spPr>
        <p:txBody>
          <a:bodyPr/>
          <a:lstStyle/>
          <a:p>
            <a:pPr marL="539750" lvl="0" indent="-400050">
              <a:lnSpc>
                <a:spcPct val="150000"/>
              </a:lnSpc>
              <a:buFont typeface="+mj-lt"/>
              <a:buAutoNum type="romanLcPeriod"/>
            </a:pPr>
            <a:r>
              <a:rPr lang="en-MY" dirty="0" err="1">
                <a:latin typeface="+mn-lt"/>
              </a:rPr>
              <a:t>Membeli</a:t>
            </a:r>
            <a:r>
              <a:rPr lang="en-MY" dirty="0">
                <a:latin typeface="+mn-lt"/>
              </a:rPr>
              <a:t> </a:t>
            </a:r>
            <a:r>
              <a:rPr lang="en-MY" dirty="0" err="1">
                <a:latin typeface="+mn-lt"/>
              </a:rPr>
              <a:t>Secara</a:t>
            </a:r>
            <a:r>
              <a:rPr lang="en-MY" dirty="0">
                <a:latin typeface="+mn-lt"/>
              </a:rPr>
              <a:t> </a:t>
            </a:r>
            <a:r>
              <a:rPr lang="en-MY" dirty="0" err="1">
                <a:latin typeface="+mn-lt"/>
              </a:rPr>
              <a:t>Tunai</a:t>
            </a:r>
            <a:endParaRPr lang="en-MY" dirty="0">
              <a:latin typeface="+mn-lt"/>
            </a:endParaRPr>
          </a:p>
          <a:p>
            <a:pPr marL="539750" lvl="0" indent="-400050">
              <a:lnSpc>
                <a:spcPct val="150000"/>
              </a:lnSpc>
              <a:buFont typeface="+mj-lt"/>
              <a:buAutoNum type="romanLcPeriod"/>
            </a:pPr>
            <a:r>
              <a:rPr lang="en-MY" dirty="0" err="1">
                <a:latin typeface="+mn-lt"/>
              </a:rPr>
              <a:t>Membuat</a:t>
            </a:r>
            <a:r>
              <a:rPr lang="en-MY" dirty="0">
                <a:latin typeface="+mn-lt"/>
              </a:rPr>
              <a:t> </a:t>
            </a:r>
            <a:r>
              <a:rPr lang="en-MY" dirty="0" err="1">
                <a:latin typeface="+mn-lt"/>
              </a:rPr>
              <a:t>Pinjaman</a:t>
            </a:r>
            <a:endParaRPr lang="en-MY" dirty="0">
              <a:latin typeface="+mn-lt"/>
            </a:endParaRPr>
          </a:p>
          <a:p>
            <a:pPr marL="539750" lvl="0" indent="-400050">
              <a:lnSpc>
                <a:spcPct val="150000"/>
              </a:lnSpc>
              <a:buFont typeface="+mj-lt"/>
              <a:buAutoNum type="romanLcPeriod"/>
            </a:pPr>
            <a:r>
              <a:rPr lang="en-MY" dirty="0" err="1">
                <a:latin typeface="+mn-lt"/>
              </a:rPr>
              <a:t>Mengeluarkan</a:t>
            </a:r>
            <a:r>
              <a:rPr lang="en-MY" dirty="0">
                <a:latin typeface="+mn-lt"/>
              </a:rPr>
              <a:t> Wang </a:t>
            </a:r>
            <a:r>
              <a:rPr lang="en-MY" dirty="0" err="1">
                <a:latin typeface="+mn-lt"/>
              </a:rPr>
              <a:t>Untuk</a:t>
            </a:r>
            <a:r>
              <a:rPr lang="en-MY" dirty="0">
                <a:latin typeface="+mn-lt"/>
              </a:rPr>
              <a:t> </a:t>
            </a:r>
            <a:r>
              <a:rPr lang="en-MY" dirty="0" err="1">
                <a:latin typeface="+mn-lt"/>
              </a:rPr>
              <a:t>Membayar</a:t>
            </a:r>
            <a:r>
              <a:rPr lang="en-MY" dirty="0">
                <a:latin typeface="+mn-lt"/>
              </a:rPr>
              <a:t> Deposit </a:t>
            </a:r>
            <a:r>
              <a:rPr lang="en-MY" dirty="0" err="1">
                <a:latin typeface="+mn-lt"/>
              </a:rPr>
              <a:t>Pembelian</a:t>
            </a:r>
            <a:endParaRPr lang="en-MY" dirty="0">
              <a:latin typeface="+mn-lt"/>
            </a:endParaRPr>
          </a:p>
          <a:p>
            <a:pPr marL="539750" lvl="0" indent="-400050">
              <a:lnSpc>
                <a:spcPct val="150000"/>
              </a:lnSpc>
              <a:buFont typeface="+mj-lt"/>
              <a:buAutoNum type="romanLcPeriod"/>
            </a:pPr>
            <a:r>
              <a:rPr lang="en-MY" dirty="0" err="1">
                <a:latin typeface="+mn-lt"/>
              </a:rPr>
              <a:t>Membayar</a:t>
            </a:r>
            <a:r>
              <a:rPr lang="en-MY" dirty="0">
                <a:latin typeface="+mn-lt"/>
              </a:rPr>
              <a:t> </a:t>
            </a:r>
            <a:r>
              <a:rPr lang="en-MY" dirty="0" err="1">
                <a:latin typeface="+mn-lt"/>
              </a:rPr>
              <a:t>Insurans</a:t>
            </a:r>
            <a:r>
              <a:rPr lang="en-MY" dirty="0">
                <a:latin typeface="+mn-lt"/>
              </a:rPr>
              <a:t> </a:t>
            </a:r>
            <a:r>
              <a:rPr lang="en-MY" dirty="0" err="1">
                <a:latin typeface="+mn-lt"/>
              </a:rPr>
              <a:t>Bangunan</a:t>
            </a:r>
            <a:r>
              <a:rPr lang="en-MY" dirty="0">
                <a:latin typeface="+mn-lt"/>
              </a:rPr>
              <a:t>, </a:t>
            </a:r>
            <a:r>
              <a:rPr lang="en-MY" dirty="0" err="1">
                <a:latin typeface="+mn-lt"/>
              </a:rPr>
              <a:t>Bil-Bil</a:t>
            </a:r>
            <a:r>
              <a:rPr lang="en-MY" dirty="0">
                <a:latin typeface="+mn-lt"/>
              </a:rPr>
              <a:t>, </a:t>
            </a:r>
            <a:r>
              <a:rPr lang="en-MY" dirty="0" err="1">
                <a:latin typeface="+mn-lt"/>
              </a:rPr>
              <a:t>Cukai</a:t>
            </a:r>
            <a:endParaRPr lang="en-MY" dirty="0">
              <a:latin typeface="+mn-lt"/>
            </a:endParaRPr>
          </a:p>
          <a:p>
            <a:pPr marL="539750" lvl="0" indent="-400050">
              <a:lnSpc>
                <a:spcPct val="150000"/>
              </a:lnSpc>
              <a:buFont typeface="+mj-lt"/>
              <a:buAutoNum type="romanLcPeriod"/>
            </a:pPr>
            <a:r>
              <a:rPr lang="en-MY" dirty="0" err="1">
                <a:latin typeface="+mn-lt"/>
              </a:rPr>
              <a:t>Menjadi</a:t>
            </a:r>
            <a:r>
              <a:rPr lang="en-MY" dirty="0">
                <a:latin typeface="+mn-lt"/>
              </a:rPr>
              <a:t> </a:t>
            </a:r>
            <a:r>
              <a:rPr lang="en-MY" dirty="0" err="1">
                <a:latin typeface="+mn-lt"/>
              </a:rPr>
              <a:t>Penjamin</a:t>
            </a:r>
            <a:r>
              <a:rPr lang="en-MY" dirty="0">
                <a:latin typeface="+mn-lt"/>
              </a:rPr>
              <a:t> </a:t>
            </a:r>
            <a:r>
              <a:rPr lang="en-MY" dirty="0" err="1">
                <a:latin typeface="+mn-lt"/>
              </a:rPr>
              <a:t>kepada</a:t>
            </a:r>
            <a:r>
              <a:rPr lang="en-MY" dirty="0">
                <a:latin typeface="+mn-lt"/>
              </a:rPr>
              <a:t> </a:t>
            </a:r>
            <a:r>
              <a:rPr lang="en-MY" dirty="0" err="1">
                <a:latin typeface="+mn-lt"/>
              </a:rPr>
              <a:t>Peminjam</a:t>
            </a:r>
            <a:endParaRPr lang="en-MY" dirty="0">
              <a:latin typeface="+mn-lt"/>
            </a:endParaRPr>
          </a:p>
          <a:p>
            <a:pPr marL="539750" lvl="0" indent="-400050">
              <a:lnSpc>
                <a:spcPct val="150000"/>
              </a:lnSpc>
              <a:buFont typeface="+mj-lt"/>
              <a:buAutoNum type="romanLcPeriod"/>
            </a:pPr>
            <a:r>
              <a:rPr lang="en-MY" dirty="0" err="1">
                <a:latin typeface="+mn-lt"/>
              </a:rPr>
              <a:t>Membayar</a:t>
            </a:r>
            <a:r>
              <a:rPr lang="en-MY" dirty="0">
                <a:latin typeface="+mn-lt"/>
              </a:rPr>
              <a:t> </a:t>
            </a:r>
            <a:r>
              <a:rPr lang="en-MY" dirty="0" err="1">
                <a:latin typeface="+mn-lt"/>
              </a:rPr>
              <a:t>kerja-kerja</a:t>
            </a:r>
            <a:r>
              <a:rPr lang="en-MY" dirty="0">
                <a:latin typeface="+mn-lt"/>
              </a:rPr>
              <a:t> Renovation, </a:t>
            </a:r>
            <a:r>
              <a:rPr lang="en-MY" dirty="0" err="1">
                <a:latin typeface="+mn-lt"/>
              </a:rPr>
              <a:t>Hiasan</a:t>
            </a:r>
            <a:r>
              <a:rPr lang="en-MY" dirty="0">
                <a:latin typeface="+mn-lt"/>
              </a:rPr>
              <a:t> </a:t>
            </a:r>
            <a:r>
              <a:rPr lang="en-MY" dirty="0" err="1">
                <a:latin typeface="+mn-lt"/>
              </a:rPr>
              <a:t>Dalaman</a:t>
            </a:r>
            <a:r>
              <a:rPr lang="en-MY" dirty="0">
                <a:latin typeface="+mn-lt"/>
              </a:rPr>
              <a:t>, </a:t>
            </a:r>
            <a:r>
              <a:rPr lang="en-MY" dirty="0" err="1">
                <a:latin typeface="+mn-lt"/>
              </a:rPr>
              <a:t>Perabot</a:t>
            </a:r>
            <a:endParaRPr lang="en-MY" dirty="0">
              <a:latin typeface="+mn-lt"/>
            </a:endParaRPr>
          </a:p>
          <a:p>
            <a:pPr marL="539750" lvl="0" indent="-400050">
              <a:lnSpc>
                <a:spcPct val="150000"/>
              </a:lnSpc>
              <a:buFont typeface="+mj-lt"/>
              <a:buAutoNum type="romanLcPeriod"/>
            </a:pPr>
            <a:r>
              <a:rPr lang="en-MY" dirty="0" err="1">
                <a:latin typeface="+mn-lt"/>
              </a:rPr>
              <a:t>Membayar</a:t>
            </a:r>
            <a:r>
              <a:rPr lang="en-MY" dirty="0">
                <a:latin typeface="+mn-lt"/>
              </a:rPr>
              <a:t> </a:t>
            </a:r>
            <a:r>
              <a:rPr lang="en-MY" dirty="0" err="1">
                <a:latin typeface="+mn-lt"/>
              </a:rPr>
              <a:t>kos-kos</a:t>
            </a:r>
            <a:r>
              <a:rPr lang="en-MY" dirty="0">
                <a:latin typeface="+mn-lt"/>
              </a:rPr>
              <a:t> </a:t>
            </a:r>
            <a:r>
              <a:rPr lang="en-MY" dirty="0" err="1">
                <a:latin typeface="+mn-lt"/>
              </a:rPr>
              <a:t>peguam</a:t>
            </a:r>
            <a:r>
              <a:rPr lang="en-MY" dirty="0">
                <a:latin typeface="+mn-lt"/>
              </a:rPr>
              <a:t> </a:t>
            </a:r>
            <a:r>
              <a:rPr lang="en-MY" dirty="0" err="1">
                <a:latin typeface="+mn-lt"/>
              </a:rPr>
              <a:t>dan</a:t>
            </a:r>
            <a:r>
              <a:rPr lang="en-MY" dirty="0">
                <a:latin typeface="+mn-lt"/>
              </a:rPr>
              <a:t> </a:t>
            </a:r>
            <a:r>
              <a:rPr lang="en-MY" dirty="0" err="1">
                <a:latin typeface="+mn-lt"/>
              </a:rPr>
              <a:t>Duti</a:t>
            </a:r>
            <a:r>
              <a:rPr lang="en-MY" dirty="0">
                <a:latin typeface="+mn-lt"/>
              </a:rPr>
              <a:t> </a:t>
            </a:r>
            <a:r>
              <a:rPr lang="en-MY" dirty="0" err="1" smtClean="0">
                <a:latin typeface="+mn-lt"/>
              </a:rPr>
              <a:t>Setem</a:t>
            </a:r>
            <a:endParaRPr lang="en-MY" dirty="0">
              <a:latin typeface="+mn-lt"/>
            </a:endParaRPr>
          </a:p>
        </p:txBody>
      </p:sp>
      <p:sp>
        <p:nvSpPr>
          <p:cNvPr id="3" name="Title 2"/>
          <p:cNvSpPr>
            <a:spLocks noGrp="1"/>
          </p:cNvSpPr>
          <p:nvPr>
            <p:ph type="title"/>
          </p:nvPr>
        </p:nvSpPr>
        <p:spPr>
          <a:xfrm>
            <a:off x="713224" y="530584"/>
            <a:ext cx="7843829" cy="528600"/>
          </a:xfrm>
        </p:spPr>
        <p:txBody>
          <a:bodyPr/>
          <a:lstStyle/>
          <a:p>
            <a:r>
              <a:rPr lang="en-MY" sz="2400" dirty="0">
                <a:latin typeface="+mj-lt"/>
              </a:rPr>
              <a:t>BAGAIMANA SUMBANGAN SECARA LANGSUNG?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6210273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25581" y="1096696"/>
            <a:ext cx="6075000" cy="3259800"/>
          </a:xfrm>
        </p:spPr>
        <p:txBody>
          <a:bodyPr/>
          <a:lstStyle/>
          <a:p>
            <a:pPr lvl="0">
              <a:buFont typeface="Wingdings" panose="05000000000000000000" pitchFamily="2" charset="2"/>
              <a:buChar char="§"/>
            </a:pPr>
            <a:r>
              <a:rPr lang="en-MY" dirty="0" err="1">
                <a:latin typeface="+mn-lt"/>
              </a:rPr>
              <a:t>Menguruskan</a:t>
            </a:r>
            <a:r>
              <a:rPr lang="en-MY" dirty="0">
                <a:latin typeface="+mn-lt"/>
              </a:rPr>
              <a:t> </a:t>
            </a:r>
            <a:r>
              <a:rPr lang="en-MY" dirty="0" err="1">
                <a:latin typeface="+mn-lt"/>
              </a:rPr>
              <a:t>rumah</a:t>
            </a:r>
            <a:r>
              <a:rPr lang="en-MY" dirty="0">
                <a:latin typeface="+mn-lt"/>
              </a:rPr>
              <a:t> </a:t>
            </a:r>
            <a:r>
              <a:rPr lang="en-MY" dirty="0" err="1">
                <a:latin typeface="+mn-lt"/>
              </a:rPr>
              <a:t>tangga</a:t>
            </a:r>
            <a:r>
              <a:rPr lang="en-MY" dirty="0">
                <a:latin typeface="+mn-lt"/>
              </a:rPr>
              <a:t> yang mana </a:t>
            </a:r>
            <a:r>
              <a:rPr lang="en-MY" dirty="0" err="1">
                <a:latin typeface="+mn-lt"/>
              </a:rPr>
              <a:t>ianya</a:t>
            </a:r>
            <a:r>
              <a:rPr lang="en-MY" dirty="0">
                <a:latin typeface="+mn-lt"/>
              </a:rPr>
              <a:t> </a:t>
            </a:r>
            <a:r>
              <a:rPr lang="en-MY" dirty="0" err="1">
                <a:latin typeface="+mn-lt"/>
              </a:rPr>
              <a:t>keselesaan</a:t>
            </a:r>
            <a:r>
              <a:rPr lang="en-MY" dirty="0">
                <a:latin typeface="+mn-lt"/>
              </a:rPr>
              <a:t> </a:t>
            </a:r>
            <a:r>
              <a:rPr lang="en-MY" dirty="0" err="1">
                <a:latin typeface="+mn-lt"/>
              </a:rPr>
              <a:t>dan</a:t>
            </a:r>
            <a:r>
              <a:rPr lang="en-MY" dirty="0">
                <a:latin typeface="+mn-lt"/>
              </a:rPr>
              <a:t> </a:t>
            </a:r>
            <a:r>
              <a:rPr lang="en-MY" dirty="0" err="1">
                <a:latin typeface="+mn-lt"/>
              </a:rPr>
              <a:t>ketenangan</a:t>
            </a:r>
            <a:r>
              <a:rPr lang="en-MY" dirty="0">
                <a:latin typeface="+mn-lt"/>
              </a:rPr>
              <a:t> </a:t>
            </a:r>
            <a:r>
              <a:rPr lang="en-MY" dirty="0" err="1">
                <a:latin typeface="+mn-lt"/>
              </a:rPr>
              <a:t>kepada</a:t>
            </a:r>
            <a:r>
              <a:rPr lang="en-MY" dirty="0">
                <a:latin typeface="+mn-lt"/>
              </a:rPr>
              <a:t> </a:t>
            </a:r>
            <a:r>
              <a:rPr lang="en-MY" dirty="0" err="1">
                <a:latin typeface="+mn-lt"/>
              </a:rPr>
              <a:t>suami</a:t>
            </a:r>
            <a:r>
              <a:rPr lang="en-MY" dirty="0">
                <a:latin typeface="+mn-lt"/>
              </a:rPr>
              <a:t> </a:t>
            </a:r>
            <a:r>
              <a:rPr lang="en-MY" dirty="0" err="1">
                <a:latin typeface="+mn-lt"/>
              </a:rPr>
              <a:t>untuk</a:t>
            </a:r>
            <a:r>
              <a:rPr lang="en-MY" dirty="0">
                <a:latin typeface="+mn-lt"/>
              </a:rPr>
              <a:t> </a:t>
            </a:r>
            <a:r>
              <a:rPr lang="en-MY" dirty="0" err="1">
                <a:latin typeface="+mn-lt"/>
              </a:rPr>
              <a:t>bekerja</a:t>
            </a:r>
            <a:r>
              <a:rPr lang="en-MY" dirty="0">
                <a:latin typeface="+mn-lt"/>
              </a:rPr>
              <a:t> </a:t>
            </a:r>
            <a:r>
              <a:rPr lang="en-MY" dirty="0" err="1" smtClean="0">
                <a:latin typeface="+mn-lt"/>
              </a:rPr>
              <a:t>dan</a:t>
            </a:r>
            <a:r>
              <a:rPr lang="en-MY" dirty="0" smtClean="0">
                <a:latin typeface="+mn-lt"/>
              </a:rPr>
              <a:t> </a:t>
            </a:r>
            <a:r>
              <a:rPr lang="en-MY" dirty="0" err="1" smtClean="0">
                <a:latin typeface="+mn-lt"/>
              </a:rPr>
              <a:t>memperoleh</a:t>
            </a:r>
            <a:r>
              <a:rPr lang="en-MY" dirty="0" smtClean="0">
                <a:latin typeface="+mn-lt"/>
              </a:rPr>
              <a:t> </a:t>
            </a:r>
            <a:r>
              <a:rPr lang="en-MY" dirty="0">
                <a:latin typeface="+mn-lt"/>
              </a:rPr>
              <a:t>asset.</a:t>
            </a:r>
          </a:p>
          <a:p>
            <a:pPr>
              <a:buFont typeface="Wingdings" panose="05000000000000000000" pitchFamily="2" charset="2"/>
              <a:buChar char="§"/>
            </a:pPr>
            <a:endParaRPr lang="en-MY" dirty="0">
              <a:latin typeface="+mn-lt"/>
            </a:endParaRPr>
          </a:p>
          <a:p>
            <a:pPr lvl="0">
              <a:buFont typeface="Wingdings" panose="05000000000000000000" pitchFamily="2" charset="2"/>
              <a:buChar char="§"/>
            </a:pPr>
            <a:r>
              <a:rPr lang="en-MY" dirty="0" err="1">
                <a:latin typeface="+mn-lt"/>
              </a:rPr>
              <a:t>Memberi</a:t>
            </a:r>
            <a:r>
              <a:rPr lang="en-MY" dirty="0">
                <a:latin typeface="+mn-lt"/>
              </a:rPr>
              <a:t> </a:t>
            </a:r>
            <a:r>
              <a:rPr lang="en-MY" dirty="0" err="1">
                <a:latin typeface="+mn-lt"/>
              </a:rPr>
              <a:t>sokongan</a:t>
            </a:r>
            <a:r>
              <a:rPr lang="en-MY" dirty="0">
                <a:latin typeface="+mn-lt"/>
              </a:rPr>
              <a:t> moral </a:t>
            </a:r>
            <a:r>
              <a:rPr lang="en-MY" dirty="0" err="1">
                <a:latin typeface="+mn-lt"/>
              </a:rPr>
              <a:t>dan</a:t>
            </a:r>
            <a:r>
              <a:rPr lang="en-MY" dirty="0">
                <a:latin typeface="+mn-lt"/>
              </a:rPr>
              <a:t> </a:t>
            </a:r>
            <a:r>
              <a:rPr lang="en-MY" dirty="0" err="1">
                <a:latin typeface="+mn-lt"/>
              </a:rPr>
              <a:t>dorongan</a:t>
            </a:r>
            <a:r>
              <a:rPr lang="en-MY" dirty="0">
                <a:latin typeface="+mn-lt"/>
              </a:rPr>
              <a:t> </a:t>
            </a:r>
            <a:r>
              <a:rPr lang="en-MY" dirty="0" err="1">
                <a:latin typeface="+mn-lt"/>
              </a:rPr>
              <a:t>kepada</a:t>
            </a:r>
            <a:r>
              <a:rPr lang="en-MY" dirty="0">
                <a:latin typeface="+mn-lt"/>
              </a:rPr>
              <a:t> </a:t>
            </a:r>
            <a:r>
              <a:rPr lang="en-MY" dirty="0" err="1">
                <a:latin typeface="+mn-lt"/>
              </a:rPr>
              <a:t>suami</a:t>
            </a:r>
            <a:endParaRPr lang="en-MY" dirty="0">
              <a:latin typeface="+mn-lt"/>
            </a:endParaRPr>
          </a:p>
          <a:p>
            <a:pPr>
              <a:buFont typeface="Wingdings" panose="05000000000000000000" pitchFamily="2" charset="2"/>
              <a:buChar char="§"/>
            </a:pPr>
            <a:endParaRPr lang="en-MY" dirty="0">
              <a:latin typeface="+mn-lt"/>
            </a:endParaRPr>
          </a:p>
          <a:p>
            <a:pPr lvl="0">
              <a:buFont typeface="Wingdings" panose="05000000000000000000" pitchFamily="2" charset="2"/>
              <a:buChar char="§"/>
            </a:pPr>
            <a:r>
              <a:rPr lang="en-MY" dirty="0">
                <a:latin typeface="+mn-lt"/>
              </a:rPr>
              <a:t> </a:t>
            </a:r>
            <a:r>
              <a:rPr lang="en-MY" dirty="0" err="1">
                <a:latin typeface="+mn-lt"/>
              </a:rPr>
              <a:t>Menjaga</a:t>
            </a:r>
            <a:r>
              <a:rPr lang="en-MY" dirty="0">
                <a:latin typeface="+mn-lt"/>
              </a:rPr>
              <a:t> </a:t>
            </a:r>
            <a:r>
              <a:rPr lang="en-MY" dirty="0" err="1">
                <a:latin typeface="+mn-lt"/>
              </a:rPr>
              <a:t>anak-anak</a:t>
            </a:r>
            <a:r>
              <a:rPr lang="en-MY" dirty="0">
                <a:latin typeface="+mn-lt"/>
              </a:rPr>
              <a:t> </a:t>
            </a:r>
            <a:r>
              <a:rPr lang="en-MY" dirty="0" err="1">
                <a:latin typeface="+mn-lt"/>
              </a:rPr>
              <a:t>dengan</a:t>
            </a:r>
            <a:r>
              <a:rPr lang="en-MY" dirty="0">
                <a:latin typeface="+mn-lt"/>
              </a:rPr>
              <a:t> </a:t>
            </a:r>
            <a:r>
              <a:rPr lang="en-MY" dirty="0" err="1">
                <a:latin typeface="+mn-lt"/>
              </a:rPr>
              <a:t>baik</a:t>
            </a:r>
            <a:r>
              <a:rPr lang="en-MY" dirty="0">
                <a:latin typeface="+mn-lt"/>
              </a:rPr>
              <a:t> </a:t>
            </a:r>
            <a:r>
              <a:rPr lang="en-MY" dirty="0" err="1">
                <a:latin typeface="+mn-lt"/>
              </a:rPr>
              <a:t>seterusnya</a:t>
            </a:r>
            <a:r>
              <a:rPr lang="en-MY" dirty="0">
                <a:latin typeface="+mn-lt"/>
              </a:rPr>
              <a:t> </a:t>
            </a:r>
            <a:r>
              <a:rPr lang="en-MY" dirty="0" err="1">
                <a:latin typeface="+mn-lt"/>
              </a:rPr>
              <a:t>memberi</a:t>
            </a:r>
            <a:r>
              <a:rPr lang="en-MY" dirty="0">
                <a:latin typeface="+mn-lt"/>
              </a:rPr>
              <a:t> </a:t>
            </a:r>
            <a:r>
              <a:rPr lang="en-MY" dirty="0" err="1">
                <a:latin typeface="+mn-lt"/>
              </a:rPr>
              <a:t>keharmonian</a:t>
            </a:r>
            <a:r>
              <a:rPr lang="en-MY" dirty="0">
                <a:latin typeface="+mn-lt"/>
              </a:rPr>
              <a:t> </a:t>
            </a:r>
            <a:r>
              <a:rPr lang="en-MY" dirty="0" err="1">
                <a:latin typeface="+mn-lt"/>
              </a:rPr>
              <a:t>dalam</a:t>
            </a:r>
            <a:r>
              <a:rPr lang="en-MY" dirty="0">
                <a:latin typeface="+mn-lt"/>
              </a:rPr>
              <a:t> </a:t>
            </a:r>
            <a:r>
              <a:rPr lang="en-MY" dirty="0" err="1">
                <a:latin typeface="+mn-lt"/>
              </a:rPr>
              <a:t>rumahtangga</a:t>
            </a:r>
            <a:endParaRPr lang="en-MY" dirty="0">
              <a:latin typeface="+mn-lt"/>
            </a:endParaRPr>
          </a:p>
          <a:p>
            <a:pPr marL="139700" indent="0">
              <a:buNone/>
            </a:pPr>
            <a:endParaRPr lang="en-MY" dirty="0">
              <a:latin typeface="+mn-lt"/>
            </a:endParaRPr>
          </a:p>
          <a:p>
            <a:pPr lvl="0">
              <a:buFont typeface="Wingdings" panose="05000000000000000000" pitchFamily="2" charset="2"/>
              <a:buChar char="§"/>
            </a:pPr>
            <a:r>
              <a:rPr lang="en-MY" dirty="0" err="1">
                <a:latin typeface="+mn-lt"/>
              </a:rPr>
              <a:t>Menjaga</a:t>
            </a:r>
            <a:r>
              <a:rPr lang="en-MY" dirty="0">
                <a:latin typeface="+mn-lt"/>
              </a:rPr>
              <a:t> </a:t>
            </a:r>
            <a:r>
              <a:rPr lang="en-MY" dirty="0" err="1">
                <a:latin typeface="+mn-lt"/>
              </a:rPr>
              <a:t>makan</a:t>
            </a:r>
            <a:r>
              <a:rPr lang="en-MY" dirty="0">
                <a:latin typeface="+mn-lt"/>
              </a:rPr>
              <a:t> </a:t>
            </a:r>
            <a:r>
              <a:rPr lang="en-MY" dirty="0" err="1">
                <a:latin typeface="+mn-lt"/>
              </a:rPr>
              <a:t>minum</a:t>
            </a:r>
            <a:r>
              <a:rPr lang="en-MY" dirty="0">
                <a:latin typeface="+mn-lt"/>
              </a:rPr>
              <a:t> </a:t>
            </a:r>
            <a:r>
              <a:rPr lang="en-MY" dirty="0" err="1">
                <a:latin typeface="+mn-lt"/>
              </a:rPr>
              <a:t>suami</a:t>
            </a:r>
            <a:r>
              <a:rPr lang="en-MY" dirty="0">
                <a:latin typeface="+mn-lt"/>
              </a:rPr>
              <a:t> </a:t>
            </a:r>
            <a:r>
              <a:rPr lang="en-MY" dirty="0" err="1">
                <a:latin typeface="+mn-lt"/>
              </a:rPr>
              <a:t>dan</a:t>
            </a:r>
            <a:r>
              <a:rPr lang="en-MY" dirty="0">
                <a:latin typeface="+mn-lt"/>
              </a:rPr>
              <a:t> </a:t>
            </a:r>
            <a:r>
              <a:rPr lang="en-MY" dirty="0" err="1">
                <a:latin typeface="+mn-lt"/>
              </a:rPr>
              <a:t>pakaian</a:t>
            </a:r>
            <a:r>
              <a:rPr lang="en-MY" dirty="0">
                <a:latin typeface="+mn-lt"/>
              </a:rPr>
              <a:t> </a:t>
            </a:r>
            <a:r>
              <a:rPr lang="en-MY" dirty="0" err="1">
                <a:latin typeface="+mn-lt"/>
              </a:rPr>
              <a:t>suami</a:t>
            </a:r>
            <a:r>
              <a:rPr lang="en-MY" dirty="0">
                <a:latin typeface="+mn-lt"/>
              </a:rPr>
              <a:t> </a:t>
            </a:r>
            <a:r>
              <a:rPr lang="en-MY" dirty="0" err="1">
                <a:latin typeface="+mn-lt"/>
              </a:rPr>
              <a:t>dengan</a:t>
            </a:r>
            <a:r>
              <a:rPr lang="en-MY" dirty="0">
                <a:latin typeface="+mn-lt"/>
              </a:rPr>
              <a:t> </a:t>
            </a:r>
            <a:r>
              <a:rPr lang="en-MY" dirty="0" err="1">
                <a:latin typeface="+mn-lt"/>
              </a:rPr>
              <a:t>baik</a:t>
            </a:r>
            <a:r>
              <a:rPr lang="en-MY" dirty="0">
                <a:latin typeface="+mn-lt"/>
              </a:rPr>
              <a:t> </a:t>
            </a:r>
            <a:r>
              <a:rPr lang="en-MY" dirty="0" err="1">
                <a:latin typeface="+mn-lt"/>
              </a:rPr>
              <a:t>dan</a:t>
            </a:r>
            <a:r>
              <a:rPr lang="en-MY" dirty="0">
                <a:latin typeface="+mn-lt"/>
              </a:rPr>
              <a:t> </a:t>
            </a:r>
            <a:r>
              <a:rPr lang="en-MY" dirty="0" err="1">
                <a:latin typeface="+mn-lt"/>
              </a:rPr>
              <a:t>teratur</a:t>
            </a:r>
            <a:r>
              <a:rPr lang="en-MY" dirty="0">
                <a:latin typeface="+mn-lt"/>
              </a:rPr>
              <a:t> </a:t>
            </a:r>
            <a:endParaRPr lang="en-MY" dirty="0" smtClean="0">
              <a:latin typeface="+mn-lt"/>
            </a:endParaRPr>
          </a:p>
          <a:p>
            <a:pPr marL="139700" lvl="0" indent="0">
              <a:buNone/>
            </a:pPr>
            <a:endParaRPr lang="en-MY" dirty="0">
              <a:latin typeface="+mn-lt"/>
            </a:endParaRPr>
          </a:p>
          <a:p>
            <a:pPr lvl="0">
              <a:buFont typeface="Wingdings" panose="05000000000000000000" pitchFamily="2" charset="2"/>
              <a:buChar char="§"/>
            </a:pPr>
            <a:r>
              <a:rPr lang="en-MY" dirty="0">
                <a:latin typeface="+mn-lt"/>
              </a:rPr>
              <a:t> </a:t>
            </a:r>
            <a:r>
              <a:rPr lang="en-MY" dirty="0" err="1">
                <a:latin typeface="+mn-lt"/>
              </a:rPr>
              <a:t>Menjaga</a:t>
            </a:r>
            <a:r>
              <a:rPr lang="en-MY" dirty="0">
                <a:latin typeface="+mn-lt"/>
              </a:rPr>
              <a:t> </a:t>
            </a:r>
            <a:r>
              <a:rPr lang="en-MY" dirty="0" err="1">
                <a:latin typeface="+mn-lt"/>
              </a:rPr>
              <a:t>kesihatan</a:t>
            </a:r>
            <a:r>
              <a:rPr lang="en-MY" dirty="0">
                <a:latin typeface="+mn-lt"/>
              </a:rPr>
              <a:t> </a:t>
            </a:r>
            <a:r>
              <a:rPr lang="en-MY" dirty="0" err="1">
                <a:latin typeface="+mn-lt"/>
              </a:rPr>
              <a:t>dan</a:t>
            </a:r>
            <a:r>
              <a:rPr lang="en-MY" dirty="0">
                <a:latin typeface="+mn-lt"/>
              </a:rPr>
              <a:t> </a:t>
            </a:r>
            <a:r>
              <a:rPr lang="en-MY" dirty="0" err="1">
                <a:latin typeface="+mn-lt"/>
              </a:rPr>
              <a:t>kebajikan</a:t>
            </a:r>
            <a:r>
              <a:rPr lang="en-MY" dirty="0">
                <a:latin typeface="+mn-lt"/>
              </a:rPr>
              <a:t> </a:t>
            </a:r>
            <a:r>
              <a:rPr lang="en-MY" dirty="0" err="1">
                <a:latin typeface="+mn-lt"/>
              </a:rPr>
              <a:t>suami</a:t>
            </a:r>
            <a:r>
              <a:rPr lang="en-MY" dirty="0">
                <a:latin typeface="+mn-lt"/>
              </a:rPr>
              <a:t> yang </a:t>
            </a:r>
            <a:r>
              <a:rPr lang="en-MY" dirty="0" err="1">
                <a:latin typeface="+mn-lt"/>
              </a:rPr>
              <a:t>terlantar</a:t>
            </a:r>
            <a:r>
              <a:rPr lang="en-MY" dirty="0">
                <a:latin typeface="+mn-lt"/>
              </a:rPr>
              <a:t> </a:t>
            </a:r>
            <a:r>
              <a:rPr lang="en-MY" dirty="0" err="1">
                <a:latin typeface="+mn-lt"/>
              </a:rPr>
              <a:t>sakit</a:t>
            </a:r>
            <a:r>
              <a:rPr lang="en-MY" dirty="0">
                <a:latin typeface="+mn-lt"/>
              </a:rPr>
              <a:t> </a:t>
            </a:r>
            <a:r>
              <a:rPr lang="en-MY" dirty="0" err="1">
                <a:latin typeface="+mn-lt"/>
              </a:rPr>
              <a:t>dan</a:t>
            </a:r>
            <a:r>
              <a:rPr lang="en-MY" dirty="0">
                <a:latin typeface="+mn-lt"/>
              </a:rPr>
              <a:t> </a:t>
            </a:r>
            <a:r>
              <a:rPr lang="en-MY" dirty="0" err="1">
                <a:latin typeface="+mn-lt"/>
              </a:rPr>
              <a:t>menguruskan</a:t>
            </a:r>
            <a:r>
              <a:rPr lang="en-MY" dirty="0">
                <a:latin typeface="+mn-lt"/>
              </a:rPr>
              <a:t> </a:t>
            </a:r>
            <a:r>
              <a:rPr lang="en-MY" dirty="0" err="1">
                <a:latin typeface="+mn-lt"/>
              </a:rPr>
              <a:t>hal-hal</a:t>
            </a:r>
            <a:r>
              <a:rPr lang="en-MY" dirty="0">
                <a:latin typeface="+mn-lt"/>
              </a:rPr>
              <a:t> </a:t>
            </a:r>
            <a:r>
              <a:rPr lang="en-MY" dirty="0" err="1">
                <a:latin typeface="+mn-lt"/>
              </a:rPr>
              <a:t>perubatannya</a:t>
            </a:r>
            <a:r>
              <a:rPr lang="en-MY" dirty="0">
                <a:latin typeface="+mn-lt"/>
              </a:rPr>
              <a:t>. </a:t>
            </a:r>
            <a:endParaRPr lang="en-MY" dirty="0" smtClean="0">
              <a:latin typeface="+mn-lt"/>
            </a:endParaRPr>
          </a:p>
          <a:p>
            <a:pPr lvl="0">
              <a:buFont typeface="Wingdings" panose="05000000000000000000" pitchFamily="2" charset="2"/>
              <a:buChar char="§"/>
            </a:pPr>
            <a:endParaRPr lang="en-MY" dirty="0">
              <a:latin typeface="+mn-lt"/>
            </a:endParaRPr>
          </a:p>
          <a:p>
            <a:pPr lvl="0">
              <a:buFont typeface="Wingdings" panose="05000000000000000000" pitchFamily="2" charset="2"/>
              <a:buChar char="§"/>
            </a:pPr>
            <a:r>
              <a:rPr lang="en-MY" dirty="0" err="1">
                <a:latin typeface="+mn-lt"/>
              </a:rPr>
              <a:t>Membantu</a:t>
            </a:r>
            <a:r>
              <a:rPr lang="en-MY" dirty="0">
                <a:latin typeface="+mn-lt"/>
              </a:rPr>
              <a:t> </a:t>
            </a:r>
            <a:r>
              <a:rPr lang="en-MY" dirty="0" err="1">
                <a:latin typeface="+mn-lt"/>
              </a:rPr>
              <a:t>suami</a:t>
            </a:r>
            <a:r>
              <a:rPr lang="en-MY" dirty="0">
                <a:latin typeface="+mn-lt"/>
              </a:rPr>
              <a:t> </a:t>
            </a:r>
            <a:r>
              <a:rPr lang="en-MY" dirty="0" err="1">
                <a:latin typeface="+mn-lt"/>
              </a:rPr>
              <a:t>menguruskan</a:t>
            </a:r>
            <a:r>
              <a:rPr lang="en-MY" dirty="0">
                <a:latin typeface="+mn-lt"/>
              </a:rPr>
              <a:t> </a:t>
            </a:r>
            <a:r>
              <a:rPr lang="en-MY" dirty="0" err="1">
                <a:latin typeface="+mn-lt"/>
              </a:rPr>
              <a:t>pembelian</a:t>
            </a:r>
            <a:r>
              <a:rPr lang="en-MY" dirty="0">
                <a:latin typeface="+mn-lt"/>
              </a:rPr>
              <a:t> </a:t>
            </a:r>
            <a:r>
              <a:rPr lang="en-MY" dirty="0" err="1">
                <a:latin typeface="+mn-lt"/>
              </a:rPr>
              <a:t>Aset</a:t>
            </a:r>
            <a:r>
              <a:rPr lang="en-MY" dirty="0">
                <a:latin typeface="+mn-lt"/>
              </a:rPr>
              <a:t> </a:t>
            </a:r>
            <a:r>
              <a:rPr lang="en-MY" dirty="0" err="1">
                <a:latin typeface="+mn-lt"/>
              </a:rPr>
              <a:t>Hartanah</a:t>
            </a:r>
            <a:endParaRPr lang="en-MY" dirty="0">
              <a:latin typeface="+mn-lt"/>
            </a:endParaRPr>
          </a:p>
          <a:p>
            <a:pPr>
              <a:buFont typeface="Wingdings" panose="05000000000000000000" pitchFamily="2" charset="2"/>
              <a:buChar char="§"/>
            </a:pPr>
            <a:endParaRPr lang="en-MY" dirty="0">
              <a:latin typeface="+mn-lt"/>
            </a:endParaRPr>
          </a:p>
        </p:txBody>
      </p:sp>
      <p:sp>
        <p:nvSpPr>
          <p:cNvPr id="3" name="Title 2"/>
          <p:cNvSpPr>
            <a:spLocks noGrp="1"/>
          </p:cNvSpPr>
          <p:nvPr>
            <p:ph type="title"/>
          </p:nvPr>
        </p:nvSpPr>
        <p:spPr>
          <a:xfrm>
            <a:off x="713224" y="530584"/>
            <a:ext cx="6793505" cy="528600"/>
          </a:xfrm>
        </p:spPr>
        <p:txBody>
          <a:bodyPr/>
          <a:lstStyle/>
          <a:p>
            <a:r>
              <a:rPr lang="en-MY" sz="2400" dirty="0">
                <a:latin typeface="+mj-lt"/>
              </a:rPr>
              <a:t>SUMBANGAN TIDAK LANGSUNG?</a:t>
            </a:r>
            <a:br>
              <a:rPr lang="en-MY" sz="2400" dirty="0">
                <a:latin typeface="+mj-lt"/>
              </a:rPr>
            </a:b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963770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MY"/>
          </a:p>
        </p:txBody>
      </p:sp>
      <p:sp>
        <p:nvSpPr>
          <p:cNvPr id="3" name="Title 2"/>
          <p:cNvSpPr>
            <a:spLocks noGrp="1"/>
          </p:cNvSpPr>
          <p:nvPr>
            <p:ph type="title"/>
          </p:nvPr>
        </p:nvSpPr>
        <p:spPr>
          <a:xfrm>
            <a:off x="707045" y="2006831"/>
            <a:ext cx="7769689" cy="528600"/>
          </a:xfrm>
        </p:spPr>
        <p:txBody>
          <a:bodyPr/>
          <a:lstStyle/>
          <a:p>
            <a:r>
              <a:rPr lang="en-MY" dirty="0">
                <a:latin typeface="+mj-lt"/>
              </a:rPr>
              <a:t>TUNTUTAN HARTA SEPENCARIAN DI MAHKAMAH </a:t>
            </a:r>
            <a:r>
              <a:rPr lang="en-MY" dirty="0" smtClean="0">
                <a:latin typeface="+mj-lt"/>
              </a:rPr>
              <a:t>SYARIAH</a:t>
            </a:r>
            <a:endParaRPr lang="en-MY"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352775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694690" y="1163919"/>
            <a:ext cx="6075000" cy="3259800"/>
          </a:xfrm>
          <a:prstGeom prst="rect">
            <a:avLst/>
          </a:prstGeom>
        </p:spPr>
        <p:txBody>
          <a:bodyPr spcFirstLastPara="1" wrap="square" lIns="91425" tIns="91425" rIns="91425" bIns="91425" anchor="t" anchorCtr="0">
            <a:noAutofit/>
          </a:bodyPr>
          <a:lstStyle/>
          <a:p>
            <a:pPr marL="139700" indent="0">
              <a:buNone/>
            </a:pPr>
            <a:r>
              <a:rPr lang="en-MY" b="1" u="sng" dirty="0" err="1">
                <a:latin typeface="+mn-lt"/>
              </a:rPr>
              <a:t>Teromba</a:t>
            </a:r>
            <a:r>
              <a:rPr lang="en-MY" b="1" u="sng" dirty="0">
                <a:latin typeface="+mn-lt"/>
              </a:rPr>
              <a:t> </a:t>
            </a:r>
            <a:endParaRPr lang="en-MY" dirty="0">
              <a:latin typeface="+mn-lt"/>
            </a:endParaRPr>
          </a:p>
          <a:p>
            <a:pPr marL="139700" indent="0">
              <a:buNone/>
            </a:pPr>
            <a:r>
              <a:rPr lang="en-MY" b="1" dirty="0">
                <a:latin typeface="+mn-lt"/>
              </a:rPr>
              <a:t> </a:t>
            </a:r>
            <a:endParaRPr lang="en-MY" dirty="0">
              <a:latin typeface="+mn-lt"/>
            </a:endParaRPr>
          </a:p>
          <a:p>
            <a:pPr marL="139700" indent="0">
              <a:buNone/>
            </a:pPr>
            <a:r>
              <a:rPr lang="en-MY" dirty="0" err="1">
                <a:latin typeface="+mn-lt"/>
              </a:rPr>
              <a:t>Susunan</a:t>
            </a:r>
            <a:r>
              <a:rPr lang="en-MY" dirty="0">
                <a:latin typeface="+mn-lt"/>
              </a:rPr>
              <a:t> </a:t>
            </a:r>
            <a:r>
              <a:rPr lang="en-MY" dirty="0" err="1">
                <a:latin typeface="+mn-lt"/>
              </a:rPr>
              <a:t>adat</a:t>
            </a:r>
            <a:r>
              <a:rPr lang="en-MY" dirty="0">
                <a:latin typeface="+mn-lt"/>
              </a:rPr>
              <a:t> yang </a:t>
            </a:r>
            <a:r>
              <a:rPr lang="en-MY" dirty="0" err="1">
                <a:latin typeface="+mn-lt"/>
              </a:rPr>
              <a:t>disampaikan</a:t>
            </a:r>
            <a:r>
              <a:rPr lang="en-MY" dirty="0">
                <a:latin typeface="+mn-lt"/>
              </a:rPr>
              <a:t> </a:t>
            </a:r>
            <a:r>
              <a:rPr lang="en-MY" dirty="0" err="1">
                <a:latin typeface="+mn-lt"/>
              </a:rPr>
              <a:t>dalam</a:t>
            </a:r>
            <a:r>
              <a:rPr lang="en-MY" dirty="0">
                <a:latin typeface="+mn-lt"/>
              </a:rPr>
              <a:t> </a:t>
            </a:r>
            <a:r>
              <a:rPr lang="en-MY" dirty="0" err="1">
                <a:latin typeface="+mn-lt"/>
              </a:rPr>
              <a:t>bentuk</a:t>
            </a:r>
            <a:r>
              <a:rPr lang="en-MY" dirty="0">
                <a:latin typeface="+mn-lt"/>
              </a:rPr>
              <a:t> </a:t>
            </a:r>
            <a:r>
              <a:rPr lang="en-MY" dirty="0" err="1">
                <a:latin typeface="+mn-lt"/>
              </a:rPr>
              <a:t>bentuk</a:t>
            </a:r>
            <a:r>
              <a:rPr lang="en-MY" dirty="0">
                <a:latin typeface="+mn-lt"/>
              </a:rPr>
              <a:t> </a:t>
            </a:r>
            <a:r>
              <a:rPr lang="en-MY" dirty="0" err="1">
                <a:latin typeface="+mn-lt"/>
              </a:rPr>
              <a:t>puisi</a:t>
            </a:r>
            <a:r>
              <a:rPr lang="en-MY" dirty="0">
                <a:latin typeface="+mn-lt"/>
              </a:rPr>
              <a:t> </a:t>
            </a:r>
            <a:r>
              <a:rPr lang="en-MY" dirty="0" err="1">
                <a:latin typeface="+mn-lt"/>
              </a:rPr>
              <a:t>biasanya</a:t>
            </a:r>
            <a:r>
              <a:rPr lang="en-MY" dirty="0">
                <a:latin typeface="+mn-lt"/>
              </a:rPr>
              <a:t> </a:t>
            </a:r>
            <a:r>
              <a:rPr lang="en-MY" dirty="0" err="1">
                <a:latin typeface="+mn-lt"/>
              </a:rPr>
              <a:t>berkenaan</a:t>
            </a:r>
            <a:r>
              <a:rPr lang="en-MY" dirty="0">
                <a:latin typeface="+mn-lt"/>
              </a:rPr>
              <a:t> </a:t>
            </a:r>
            <a:r>
              <a:rPr lang="en-MY" dirty="0" err="1">
                <a:latin typeface="+mn-lt"/>
              </a:rPr>
              <a:t>dengan</a:t>
            </a:r>
            <a:r>
              <a:rPr lang="en-MY" dirty="0">
                <a:latin typeface="+mn-lt"/>
              </a:rPr>
              <a:t> </a:t>
            </a:r>
            <a:r>
              <a:rPr lang="en-MY" dirty="0" err="1">
                <a:latin typeface="+mn-lt"/>
              </a:rPr>
              <a:t>panduan</a:t>
            </a:r>
            <a:r>
              <a:rPr lang="en-MY" dirty="0">
                <a:latin typeface="+mn-lt"/>
              </a:rPr>
              <a:t> </a:t>
            </a:r>
            <a:r>
              <a:rPr lang="en-MY" dirty="0" err="1">
                <a:latin typeface="+mn-lt"/>
              </a:rPr>
              <a:t>atau</a:t>
            </a:r>
            <a:r>
              <a:rPr lang="en-MY" dirty="0">
                <a:latin typeface="+mn-lt"/>
              </a:rPr>
              <a:t> </a:t>
            </a:r>
            <a:r>
              <a:rPr lang="en-MY" dirty="0" err="1">
                <a:latin typeface="+mn-lt"/>
              </a:rPr>
              <a:t>amalan</a:t>
            </a:r>
            <a:r>
              <a:rPr lang="en-MY" dirty="0">
                <a:latin typeface="+mn-lt"/>
              </a:rPr>
              <a:t> </a:t>
            </a:r>
            <a:r>
              <a:rPr lang="en-MY" dirty="0" err="1">
                <a:latin typeface="+mn-lt"/>
              </a:rPr>
              <a:t>masyarakat</a:t>
            </a:r>
            <a:r>
              <a:rPr lang="en-MY" dirty="0">
                <a:latin typeface="+mn-lt"/>
              </a:rPr>
              <a:t> </a:t>
            </a:r>
            <a:r>
              <a:rPr lang="en-MY" dirty="0" err="1">
                <a:latin typeface="+mn-lt"/>
              </a:rPr>
              <a:t>Melayu</a:t>
            </a:r>
            <a:r>
              <a:rPr lang="en-MY" dirty="0">
                <a:latin typeface="+mn-lt"/>
              </a:rPr>
              <a:t> </a:t>
            </a:r>
            <a:r>
              <a:rPr lang="en-MY" dirty="0" err="1">
                <a:latin typeface="+mn-lt"/>
              </a:rPr>
              <a:t>Negeri</a:t>
            </a:r>
            <a:r>
              <a:rPr lang="en-MY" dirty="0">
                <a:latin typeface="+mn-lt"/>
              </a:rPr>
              <a:t> Sembilan.</a:t>
            </a:r>
          </a:p>
          <a:p>
            <a:pPr marL="139700" indent="0">
              <a:buNone/>
            </a:pPr>
            <a:r>
              <a:rPr lang="en-MY" dirty="0">
                <a:latin typeface="+mn-lt"/>
              </a:rPr>
              <a:t> </a:t>
            </a:r>
          </a:p>
          <a:p>
            <a:pPr marL="139700" indent="0">
              <a:buNone/>
            </a:pPr>
            <a:r>
              <a:rPr lang="en-MY" i="1" dirty="0" err="1">
                <a:latin typeface="+mn-lt"/>
              </a:rPr>
              <a:t>Keluak</a:t>
            </a:r>
            <a:r>
              <a:rPr lang="en-MY" i="1" dirty="0">
                <a:latin typeface="+mn-lt"/>
              </a:rPr>
              <a:t> </a:t>
            </a:r>
            <a:r>
              <a:rPr lang="en-MY" i="1" dirty="0" err="1">
                <a:latin typeface="+mn-lt"/>
              </a:rPr>
              <a:t>paku</a:t>
            </a:r>
            <a:r>
              <a:rPr lang="en-MY" i="1" dirty="0">
                <a:latin typeface="+mn-lt"/>
              </a:rPr>
              <a:t> </a:t>
            </a:r>
            <a:r>
              <a:rPr lang="en-MY" i="1" dirty="0" err="1">
                <a:latin typeface="+mn-lt"/>
              </a:rPr>
              <a:t>kacang</a:t>
            </a:r>
            <a:r>
              <a:rPr lang="en-MY" i="1" dirty="0">
                <a:latin typeface="+mn-lt"/>
              </a:rPr>
              <a:t> </a:t>
            </a:r>
            <a:r>
              <a:rPr lang="en-MY" i="1" dirty="0" err="1">
                <a:latin typeface="+mn-lt"/>
              </a:rPr>
              <a:t>belimbing</a:t>
            </a:r>
            <a:r>
              <a:rPr lang="en-MY" i="1" dirty="0">
                <a:latin typeface="+mn-lt"/>
              </a:rPr>
              <a:t>, </a:t>
            </a:r>
            <a:endParaRPr lang="en-MY" dirty="0">
              <a:latin typeface="+mn-lt"/>
            </a:endParaRPr>
          </a:p>
          <a:p>
            <a:pPr marL="139700" indent="0">
              <a:buNone/>
            </a:pPr>
            <a:r>
              <a:rPr lang="en-MY" i="1" dirty="0" err="1">
                <a:latin typeface="+mn-lt"/>
              </a:rPr>
              <a:t>Anak</a:t>
            </a:r>
            <a:r>
              <a:rPr lang="en-MY" i="1" dirty="0">
                <a:latin typeface="+mn-lt"/>
              </a:rPr>
              <a:t> </a:t>
            </a:r>
            <a:r>
              <a:rPr lang="en-MY" i="1" dirty="0" err="1">
                <a:latin typeface="+mn-lt"/>
              </a:rPr>
              <a:t>dipangku</a:t>
            </a:r>
            <a:r>
              <a:rPr lang="en-MY" i="1" dirty="0">
                <a:latin typeface="+mn-lt"/>
              </a:rPr>
              <a:t> </a:t>
            </a:r>
            <a:r>
              <a:rPr lang="en-MY" i="1" dirty="0" err="1">
                <a:latin typeface="+mn-lt"/>
              </a:rPr>
              <a:t>kemenakan</a:t>
            </a:r>
            <a:r>
              <a:rPr lang="en-MY" i="1" dirty="0">
                <a:latin typeface="+mn-lt"/>
              </a:rPr>
              <a:t> </a:t>
            </a:r>
            <a:r>
              <a:rPr lang="en-MY" i="1" dirty="0" err="1">
                <a:latin typeface="+mn-lt"/>
              </a:rPr>
              <a:t>dibimbing</a:t>
            </a:r>
            <a:endParaRPr lang="en-MY" dirty="0">
              <a:latin typeface="+mn-lt"/>
            </a:endParaRPr>
          </a:p>
          <a:p>
            <a:pPr marL="139700" indent="0">
              <a:buNone/>
            </a:pPr>
            <a:r>
              <a:rPr lang="en-MY" b="1" i="1" dirty="0" err="1">
                <a:latin typeface="+mn-lt"/>
              </a:rPr>
              <a:t>Anak</a:t>
            </a:r>
            <a:r>
              <a:rPr lang="en-MY" b="1" i="1" dirty="0">
                <a:latin typeface="+mn-lt"/>
              </a:rPr>
              <a:t> </a:t>
            </a:r>
            <a:r>
              <a:rPr lang="en-MY" b="1" i="1" dirty="0" err="1">
                <a:latin typeface="+mn-lt"/>
              </a:rPr>
              <a:t>dipangku</a:t>
            </a:r>
            <a:r>
              <a:rPr lang="en-MY" b="1" i="1" dirty="0">
                <a:latin typeface="+mn-lt"/>
              </a:rPr>
              <a:t> </a:t>
            </a:r>
            <a:r>
              <a:rPr lang="en-MY" b="1" i="1" dirty="0" err="1">
                <a:latin typeface="+mn-lt"/>
              </a:rPr>
              <a:t>dengan</a:t>
            </a:r>
            <a:r>
              <a:rPr lang="en-MY" b="1" i="1" dirty="0">
                <a:latin typeface="+mn-lt"/>
              </a:rPr>
              <a:t> </a:t>
            </a:r>
            <a:r>
              <a:rPr lang="en-MY" b="1" i="1" dirty="0" err="1">
                <a:latin typeface="+mn-lt"/>
              </a:rPr>
              <a:t>hasil</a:t>
            </a:r>
            <a:r>
              <a:rPr lang="en-MY" b="1" i="1" dirty="0">
                <a:latin typeface="+mn-lt"/>
              </a:rPr>
              <a:t> </a:t>
            </a:r>
            <a:r>
              <a:rPr lang="en-MY" b="1" i="1" dirty="0" err="1">
                <a:latin typeface="+mn-lt"/>
              </a:rPr>
              <a:t>pencarian</a:t>
            </a:r>
            <a:r>
              <a:rPr lang="en-MY" b="1" i="1" dirty="0">
                <a:latin typeface="+mn-lt"/>
              </a:rPr>
              <a:t>,</a:t>
            </a:r>
            <a:endParaRPr lang="en-MY" dirty="0">
              <a:latin typeface="+mn-lt"/>
            </a:endParaRPr>
          </a:p>
          <a:p>
            <a:pPr marL="139700" indent="0">
              <a:buNone/>
            </a:pPr>
            <a:r>
              <a:rPr lang="en-MY" b="1" i="1" dirty="0" err="1">
                <a:latin typeface="+mn-lt"/>
              </a:rPr>
              <a:t>Kemenakan</a:t>
            </a:r>
            <a:r>
              <a:rPr lang="en-MY" b="1" i="1" dirty="0">
                <a:latin typeface="+mn-lt"/>
              </a:rPr>
              <a:t> </a:t>
            </a:r>
            <a:r>
              <a:rPr lang="en-MY" b="1" i="1" dirty="0" err="1">
                <a:latin typeface="+mn-lt"/>
              </a:rPr>
              <a:t>dibimbing</a:t>
            </a:r>
            <a:r>
              <a:rPr lang="en-MY" b="1" i="1" dirty="0">
                <a:latin typeface="+mn-lt"/>
              </a:rPr>
              <a:t> </a:t>
            </a:r>
            <a:r>
              <a:rPr lang="en-MY" b="1" i="1" dirty="0" err="1">
                <a:latin typeface="+mn-lt"/>
              </a:rPr>
              <a:t>dengan</a:t>
            </a:r>
            <a:r>
              <a:rPr lang="en-MY" b="1" i="1" dirty="0">
                <a:latin typeface="+mn-lt"/>
              </a:rPr>
              <a:t> </a:t>
            </a:r>
            <a:r>
              <a:rPr lang="en-MY" b="1" i="1" dirty="0" err="1">
                <a:latin typeface="+mn-lt"/>
              </a:rPr>
              <a:t>harta</a:t>
            </a:r>
            <a:r>
              <a:rPr lang="en-MY" b="1" i="1" dirty="0">
                <a:latin typeface="+mn-lt"/>
              </a:rPr>
              <a:t> </a:t>
            </a:r>
            <a:r>
              <a:rPr lang="en-MY" b="1" i="1" dirty="0" err="1">
                <a:latin typeface="+mn-lt"/>
              </a:rPr>
              <a:t>pusaka</a:t>
            </a:r>
            <a:endParaRPr lang="en-MY" dirty="0">
              <a:latin typeface="+mn-lt"/>
            </a:endParaRPr>
          </a:p>
          <a:p>
            <a:pPr marL="139700" indent="0">
              <a:buNone/>
            </a:pPr>
            <a:r>
              <a:rPr lang="en-MY" dirty="0">
                <a:latin typeface="+mn-lt"/>
              </a:rPr>
              <a:t> </a:t>
            </a:r>
          </a:p>
          <a:p>
            <a:pPr marL="139700" indent="0">
              <a:buNone/>
            </a:pPr>
            <a:r>
              <a:rPr lang="en-MY" dirty="0" err="1">
                <a:latin typeface="+mn-lt"/>
              </a:rPr>
              <a:t>Bermaksud</a:t>
            </a:r>
            <a:r>
              <a:rPr lang="en-MY" dirty="0">
                <a:latin typeface="+mn-lt"/>
              </a:rPr>
              <a:t>: </a:t>
            </a:r>
            <a:r>
              <a:rPr lang="en-MY" dirty="0" err="1">
                <a:latin typeface="+mn-lt"/>
              </a:rPr>
              <a:t>Anak</a:t>
            </a:r>
            <a:r>
              <a:rPr lang="en-MY" dirty="0">
                <a:latin typeface="+mn-lt"/>
              </a:rPr>
              <a:t> </a:t>
            </a:r>
            <a:r>
              <a:rPr lang="en-MY" dirty="0" err="1">
                <a:latin typeface="+mn-lt"/>
              </a:rPr>
              <a:t>harus</a:t>
            </a:r>
            <a:r>
              <a:rPr lang="en-MY" dirty="0">
                <a:latin typeface="+mn-lt"/>
              </a:rPr>
              <a:t> </a:t>
            </a:r>
            <a:r>
              <a:rPr lang="en-MY" dirty="0" err="1">
                <a:latin typeface="+mn-lt"/>
              </a:rPr>
              <a:t>dipelihara</a:t>
            </a:r>
            <a:r>
              <a:rPr lang="en-MY" dirty="0">
                <a:latin typeface="+mn-lt"/>
              </a:rPr>
              <a:t> </a:t>
            </a:r>
            <a:r>
              <a:rPr lang="en-MY" dirty="0" err="1">
                <a:latin typeface="+mn-lt"/>
              </a:rPr>
              <a:t>dengan</a:t>
            </a:r>
            <a:r>
              <a:rPr lang="en-MY" dirty="0">
                <a:latin typeface="+mn-lt"/>
              </a:rPr>
              <a:t> </a:t>
            </a:r>
            <a:r>
              <a:rPr lang="en-MY" dirty="0" err="1">
                <a:latin typeface="+mn-lt"/>
              </a:rPr>
              <a:t>pencerian</a:t>
            </a:r>
            <a:r>
              <a:rPr lang="en-MY" dirty="0">
                <a:latin typeface="+mn-lt"/>
              </a:rPr>
              <a:t>/</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dan</a:t>
            </a:r>
            <a:r>
              <a:rPr lang="en-MY" dirty="0">
                <a:latin typeface="+mn-lt"/>
              </a:rPr>
              <a:t> </a:t>
            </a:r>
            <a:r>
              <a:rPr lang="en-MY" dirty="0" err="1">
                <a:latin typeface="+mn-lt"/>
              </a:rPr>
              <a:t>kemenakan</a:t>
            </a:r>
            <a:r>
              <a:rPr lang="en-MY" dirty="0">
                <a:latin typeface="+mn-lt"/>
              </a:rPr>
              <a:t> (</a:t>
            </a:r>
            <a:r>
              <a:rPr lang="en-MY" dirty="0" err="1">
                <a:latin typeface="+mn-lt"/>
              </a:rPr>
              <a:t>anak</a:t>
            </a:r>
            <a:r>
              <a:rPr lang="en-MY" dirty="0">
                <a:latin typeface="+mn-lt"/>
              </a:rPr>
              <a:t> </a:t>
            </a:r>
            <a:r>
              <a:rPr lang="en-MY" dirty="0" err="1">
                <a:latin typeface="+mn-lt"/>
              </a:rPr>
              <a:t>angkat</a:t>
            </a:r>
            <a:r>
              <a:rPr lang="en-MY" dirty="0">
                <a:latin typeface="+mn-lt"/>
              </a:rPr>
              <a:t>) </a:t>
            </a:r>
            <a:r>
              <a:rPr lang="en-MY" dirty="0" err="1">
                <a:latin typeface="+mn-lt"/>
              </a:rPr>
              <a:t>dibela</a:t>
            </a:r>
            <a:r>
              <a:rPr lang="en-MY" dirty="0">
                <a:latin typeface="+mn-lt"/>
              </a:rPr>
              <a:t> </a:t>
            </a:r>
            <a:r>
              <a:rPr lang="en-MY" dirty="0" err="1">
                <a:latin typeface="+mn-lt"/>
              </a:rPr>
              <a:t>dengan</a:t>
            </a:r>
            <a:r>
              <a:rPr lang="en-MY" dirty="0">
                <a:latin typeface="+mn-lt"/>
              </a:rPr>
              <a:t> </a:t>
            </a:r>
            <a:r>
              <a:rPr lang="en-MY" dirty="0" err="1">
                <a:latin typeface="+mn-lt"/>
              </a:rPr>
              <a:t>harta</a:t>
            </a:r>
            <a:r>
              <a:rPr lang="en-MY" dirty="0">
                <a:latin typeface="+mn-lt"/>
              </a:rPr>
              <a:t> </a:t>
            </a:r>
            <a:r>
              <a:rPr lang="en-MY" dirty="0" err="1">
                <a:latin typeface="+mn-lt"/>
              </a:rPr>
              <a:t>pusaka</a:t>
            </a:r>
            <a:r>
              <a:rPr lang="en-MY" dirty="0">
                <a:latin typeface="+mn-lt"/>
              </a:rPr>
              <a:t>. </a:t>
            </a:r>
          </a:p>
          <a:p>
            <a:pPr marL="139700" indent="0">
              <a:buNone/>
            </a:pPr>
            <a:endParaRPr lang="en-MY" dirty="0">
              <a:latin typeface="+mn-lt"/>
            </a:endParaRPr>
          </a:p>
        </p:txBody>
      </p:sp>
      <p:cxnSp>
        <p:nvCxnSpPr>
          <p:cNvPr id="235" name="Google Shape;235;p37"/>
          <p:cNvCxnSpPr/>
          <p:nvPr/>
        </p:nvCxnSpPr>
        <p:spPr>
          <a:xfrm>
            <a:off x="819525" y="1095833"/>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p:txBody>
          <a:bodyPr/>
          <a:lstStyle/>
          <a:p>
            <a:r>
              <a:rPr lang="en-MY" sz="2400" dirty="0">
                <a:latin typeface="+mj-lt"/>
              </a:rPr>
              <a:t>PENDAHULUAN</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4" name="TextBox 3"/>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5340117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00868" y="1083600"/>
            <a:ext cx="6075000" cy="3259800"/>
          </a:xfrm>
        </p:spPr>
        <p:txBody>
          <a:bodyPr/>
          <a:lstStyle/>
          <a:p>
            <a:pPr marL="139700" indent="0">
              <a:lnSpc>
                <a:spcPct val="150000"/>
              </a:lnSpc>
              <a:buNone/>
            </a:pPr>
            <a:r>
              <a:rPr lang="en-MY" b="1" dirty="0">
                <a:latin typeface="+mn-lt"/>
              </a:rPr>
              <a:t>SEKSYEN 62(1)(b)</a:t>
            </a:r>
            <a:r>
              <a:rPr lang="en-MY" dirty="0">
                <a:latin typeface="+mn-lt"/>
              </a:rPr>
              <a:t> “</a:t>
            </a:r>
            <a:r>
              <a:rPr lang="en-MY" dirty="0" err="1">
                <a:latin typeface="+mn-lt"/>
              </a:rPr>
              <a:t>dalam</a:t>
            </a:r>
            <a:r>
              <a:rPr lang="en-MY" dirty="0">
                <a:latin typeface="+mn-lt"/>
              </a:rPr>
              <a:t> </a:t>
            </a:r>
            <a:r>
              <a:rPr lang="en-MY" dirty="0" err="1">
                <a:latin typeface="+mn-lt"/>
              </a:rPr>
              <a:t>bidang</a:t>
            </a:r>
            <a:r>
              <a:rPr lang="en-MY" dirty="0">
                <a:latin typeface="+mn-lt"/>
              </a:rPr>
              <a:t> </a:t>
            </a:r>
            <a:r>
              <a:rPr lang="en-MY" dirty="0" err="1">
                <a:latin typeface="+mn-lt"/>
              </a:rPr>
              <a:t>kuasa</a:t>
            </a:r>
            <a:r>
              <a:rPr lang="en-MY" dirty="0">
                <a:latin typeface="+mn-lt"/>
              </a:rPr>
              <a:t> </a:t>
            </a:r>
            <a:r>
              <a:rPr lang="en-MY" dirty="0" err="1">
                <a:latin typeface="+mn-lt"/>
              </a:rPr>
              <a:t>malnya</a:t>
            </a:r>
            <a:r>
              <a:rPr lang="en-MY" dirty="0">
                <a:latin typeface="+mn-lt"/>
              </a:rPr>
              <a:t>, </a:t>
            </a:r>
            <a:r>
              <a:rPr lang="en-MY" dirty="0" err="1">
                <a:latin typeface="+mn-lt"/>
              </a:rPr>
              <a:t>mendengar</a:t>
            </a:r>
            <a:r>
              <a:rPr lang="en-MY" dirty="0">
                <a:latin typeface="+mn-lt"/>
              </a:rPr>
              <a:t> </a:t>
            </a:r>
            <a:r>
              <a:rPr lang="en-MY" dirty="0" err="1">
                <a:latin typeface="+mn-lt"/>
              </a:rPr>
              <a:t>dan</a:t>
            </a:r>
            <a:r>
              <a:rPr lang="en-MY" dirty="0">
                <a:latin typeface="+mn-lt"/>
              </a:rPr>
              <a:t> </a:t>
            </a:r>
            <a:r>
              <a:rPr lang="en-MY" dirty="0" err="1">
                <a:latin typeface="+mn-lt"/>
              </a:rPr>
              <a:t>memutuskan</a:t>
            </a:r>
            <a:r>
              <a:rPr lang="en-MY" dirty="0">
                <a:latin typeface="+mn-lt"/>
              </a:rPr>
              <a:t> </a:t>
            </a:r>
            <a:r>
              <a:rPr lang="en-MY" dirty="0" err="1">
                <a:latin typeface="+mn-lt"/>
              </a:rPr>
              <a:t>semua</a:t>
            </a:r>
            <a:r>
              <a:rPr lang="en-MY" dirty="0">
                <a:latin typeface="+mn-lt"/>
              </a:rPr>
              <a:t> </a:t>
            </a:r>
            <a:r>
              <a:rPr lang="en-MY" dirty="0" err="1">
                <a:latin typeface="+mn-lt"/>
              </a:rPr>
              <a:t>tindakan</a:t>
            </a:r>
            <a:r>
              <a:rPr lang="en-MY" dirty="0">
                <a:latin typeface="+mn-lt"/>
              </a:rPr>
              <a:t> </a:t>
            </a:r>
            <a:r>
              <a:rPr lang="en-MY" dirty="0" err="1">
                <a:latin typeface="+mn-lt"/>
              </a:rPr>
              <a:t>dan</a:t>
            </a:r>
            <a:r>
              <a:rPr lang="en-MY" dirty="0">
                <a:latin typeface="+mn-lt"/>
              </a:rPr>
              <a:t> </a:t>
            </a:r>
            <a:r>
              <a:rPr lang="en-MY" dirty="0" err="1">
                <a:latin typeface="+mn-lt"/>
              </a:rPr>
              <a:t>prosiding</a:t>
            </a:r>
            <a:r>
              <a:rPr lang="en-MY" dirty="0">
                <a:latin typeface="+mn-lt"/>
              </a:rPr>
              <a:t> yang </a:t>
            </a:r>
            <a:r>
              <a:rPr lang="en-MY" b="1" u="sng" dirty="0" err="1">
                <a:latin typeface="+mn-lt"/>
              </a:rPr>
              <a:t>Mahkamah</a:t>
            </a:r>
            <a:r>
              <a:rPr lang="en-MY" b="1" u="sng" dirty="0">
                <a:latin typeface="+mn-lt"/>
              </a:rPr>
              <a:t> Tinggi </a:t>
            </a:r>
            <a:r>
              <a:rPr lang="en-MY" b="1" u="sng" dirty="0" err="1">
                <a:latin typeface="+mn-lt"/>
              </a:rPr>
              <a:t>Syariah</a:t>
            </a:r>
            <a:r>
              <a:rPr lang="en-MY" dirty="0">
                <a:latin typeface="+mn-lt"/>
              </a:rPr>
              <a:t> </a:t>
            </a:r>
            <a:r>
              <a:rPr lang="en-MY" dirty="0" err="1">
                <a:latin typeface="+mn-lt"/>
              </a:rPr>
              <a:t>diberi</a:t>
            </a:r>
            <a:r>
              <a:rPr lang="en-MY" dirty="0">
                <a:latin typeface="+mn-lt"/>
              </a:rPr>
              <a:t> </a:t>
            </a:r>
            <a:r>
              <a:rPr lang="en-MY" dirty="0" err="1">
                <a:latin typeface="+mn-lt"/>
              </a:rPr>
              <a:t>kuasa</a:t>
            </a:r>
            <a:r>
              <a:rPr lang="en-MY" dirty="0">
                <a:latin typeface="+mn-lt"/>
              </a:rPr>
              <a:t> </a:t>
            </a:r>
            <a:r>
              <a:rPr lang="en-MY" dirty="0" err="1">
                <a:latin typeface="+mn-lt"/>
              </a:rPr>
              <a:t>untuk</a:t>
            </a:r>
            <a:r>
              <a:rPr lang="en-MY" dirty="0">
                <a:latin typeface="+mn-lt"/>
              </a:rPr>
              <a:t> </a:t>
            </a:r>
            <a:r>
              <a:rPr lang="en-MY" dirty="0" err="1">
                <a:latin typeface="+mn-lt"/>
              </a:rPr>
              <a:t>mendengar</a:t>
            </a:r>
            <a:r>
              <a:rPr lang="en-MY" dirty="0">
                <a:latin typeface="+mn-lt"/>
              </a:rPr>
              <a:t> </a:t>
            </a:r>
            <a:r>
              <a:rPr lang="en-MY" dirty="0" err="1">
                <a:latin typeface="+mn-lt"/>
              </a:rPr>
              <a:t>dan</a:t>
            </a:r>
            <a:r>
              <a:rPr lang="en-MY" dirty="0">
                <a:latin typeface="+mn-lt"/>
              </a:rPr>
              <a:t> </a:t>
            </a:r>
            <a:r>
              <a:rPr lang="en-MY" dirty="0" err="1">
                <a:latin typeface="+mn-lt"/>
              </a:rPr>
              <a:t>memutuskannya</a:t>
            </a:r>
            <a:r>
              <a:rPr lang="en-MY" dirty="0">
                <a:latin typeface="+mn-lt"/>
              </a:rPr>
              <a:t>, </a:t>
            </a:r>
            <a:r>
              <a:rPr lang="en-MY" dirty="0" err="1">
                <a:latin typeface="+mn-lt"/>
              </a:rPr>
              <a:t>jika</a:t>
            </a:r>
            <a:r>
              <a:rPr lang="en-MY" dirty="0">
                <a:latin typeface="+mn-lt"/>
              </a:rPr>
              <a:t> </a:t>
            </a:r>
            <a:r>
              <a:rPr lang="en-MY" dirty="0" err="1">
                <a:latin typeface="+mn-lt"/>
              </a:rPr>
              <a:t>amaun</a:t>
            </a:r>
            <a:r>
              <a:rPr lang="en-MY" dirty="0">
                <a:latin typeface="+mn-lt"/>
              </a:rPr>
              <a:t> </a:t>
            </a:r>
            <a:r>
              <a:rPr lang="en-MY" dirty="0" err="1">
                <a:latin typeface="+mn-lt"/>
              </a:rPr>
              <a:t>atau</a:t>
            </a:r>
            <a:r>
              <a:rPr lang="en-MY" dirty="0">
                <a:latin typeface="+mn-lt"/>
              </a:rPr>
              <a:t> </a:t>
            </a:r>
            <a:r>
              <a:rPr lang="en-MY" dirty="0" err="1">
                <a:latin typeface="+mn-lt"/>
              </a:rPr>
              <a:t>nilai</a:t>
            </a:r>
            <a:r>
              <a:rPr lang="en-MY" dirty="0">
                <a:latin typeface="+mn-lt"/>
              </a:rPr>
              <a:t> </a:t>
            </a:r>
            <a:r>
              <a:rPr lang="en-MY" dirty="0" err="1">
                <a:latin typeface="+mn-lt"/>
              </a:rPr>
              <a:t>hal</a:t>
            </a:r>
            <a:r>
              <a:rPr lang="en-MY" dirty="0">
                <a:latin typeface="+mn-lt"/>
              </a:rPr>
              <a:t> </a:t>
            </a:r>
            <a:r>
              <a:rPr lang="en-MY" dirty="0" err="1">
                <a:latin typeface="+mn-lt"/>
              </a:rPr>
              <a:t>perkara</a:t>
            </a:r>
            <a:r>
              <a:rPr lang="en-MY" dirty="0">
                <a:latin typeface="+mn-lt"/>
              </a:rPr>
              <a:t> yang </a:t>
            </a:r>
            <a:r>
              <a:rPr lang="en-MY" dirty="0" err="1">
                <a:latin typeface="+mn-lt"/>
              </a:rPr>
              <a:t>dipertikaikan</a:t>
            </a:r>
            <a:r>
              <a:rPr lang="en-MY" dirty="0">
                <a:latin typeface="+mn-lt"/>
              </a:rPr>
              <a:t> </a:t>
            </a:r>
            <a:r>
              <a:rPr lang="en-MY" dirty="0" err="1">
                <a:latin typeface="+mn-lt"/>
              </a:rPr>
              <a:t>itu</a:t>
            </a:r>
            <a:r>
              <a:rPr lang="en-MY" dirty="0">
                <a:latin typeface="+mn-lt"/>
              </a:rPr>
              <a:t> </a:t>
            </a:r>
            <a:r>
              <a:rPr lang="en-MY" dirty="0" err="1">
                <a:latin typeface="+mn-lt"/>
              </a:rPr>
              <a:t>tidak</a:t>
            </a:r>
            <a:r>
              <a:rPr lang="en-MY" dirty="0">
                <a:latin typeface="+mn-lt"/>
              </a:rPr>
              <a:t> </a:t>
            </a:r>
            <a:r>
              <a:rPr lang="en-MY" dirty="0" err="1">
                <a:latin typeface="+mn-lt"/>
              </a:rPr>
              <a:t>melebihi</a:t>
            </a:r>
            <a:r>
              <a:rPr lang="en-MY" dirty="0">
                <a:latin typeface="+mn-lt"/>
              </a:rPr>
              <a:t> </a:t>
            </a:r>
            <a:r>
              <a:rPr lang="en-MY" dirty="0" err="1">
                <a:latin typeface="+mn-lt"/>
              </a:rPr>
              <a:t>seratus</a:t>
            </a:r>
            <a:r>
              <a:rPr lang="en-MY" dirty="0">
                <a:latin typeface="+mn-lt"/>
              </a:rPr>
              <a:t> </a:t>
            </a:r>
            <a:r>
              <a:rPr lang="en-MY" dirty="0" err="1">
                <a:latin typeface="+mn-lt"/>
              </a:rPr>
              <a:t>ribu</a:t>
            </a:r>
            <a:r>
              <a:rPr lang="en-MY" dirty="0">
                <a:latin typeface="+mn-lt"/>
              </a:rPr>
              <a:t> ringgit </a:t>
            </a:r>
            <a:r>
              <a:rPr lang="en-MY" dirty="0" err="1">
                <a:latin typeface="+mn-lt"/>
              </a:rPr>
              <a:t>atau</a:t>
            </a:r>
            <a:r>
              <a:rPr lang="en-MY" dirty="0">
                <a:latin typeface="+mn-lt"/>
              </a:rPr>
              <a:t> </a:t>
            </a:r>
            <a:r>
              <a:rPr lang="en-MY" dirty="0" err="1">
                <a:latin typeface="+mn-lt"/>
              </a:rPr>
              <a:t>tidak</a:t>
            </a:r>
            <a:r>
              <a:rPr lang="en-MY" dirty="0">
                <a:latin typeface="+mn-lt"/>
              </a:rPr>
              <a:t> </a:t>
            </a:r>
            <a:r>
              <a:rPr lang="en-MY" dirty="0" err="1">
                <a:latin typeface="+mn-lt"/>
              </a:rPr>
              <a:t>dapat</a:t>
            </a:r>
            <a:r>
              <a:rPr lang="en-MY" dirty="0">
                <a:latin typeface="+mn-lt"/>
              </a:rPr>
              <a:t> </a:t>
            </a:r>
            <a:r>
              <a:rPr lang="en-MY" dirty="0" err="1">
                <a:latin typeface="+mn-lt"/>
              </a:rPr>
              <a:t>dianggarkan</a:t>
            </a:r>
            <a:r>
              <a:rPr lang="en-MY" dirty="0">
                <a:latin typeface="+mn-lt"/>
              </a:rPr>
              <a:t> </a:t>
            </a:r>
            <a:r>
              <a:rPr lang="en-MY" dirty="0" err="1">
                <a:latin typeface="+mn-lt"/>
              </a:rPr>
              <a:t>dengan</a:t>
            </a:r>
            <a:r>
              <a:rPr lang="en-MY" dirty="0">
                <a:latin typeface="+mn-lt"/>
              </a:rPr>
              <a:t> </a:t>
            </a:r>
            <a:r>
              <a:rPr lang="en-MY" dirty="0" err="1">
                <a:latin typeface="+mn-lt"/>
              </a:rPr>
              <a:t>wang</a:t>
            </a:r>
            <a:r>
              <a:rPr lang="en-MY" dirty="0">
                <a:latin typeface="+mn-lt"/>
              </a:rPr>
              <a:t> (</a:t>
            </a:r>
            <a:r>
              <a:rPr lang="en-MY" dirty="0" err="1">
                <a:latin typeface="+mn-lt"/>
              </a:rPr>
              <a:t>tidak</a:t>
            </a:r>
            <a:r>
              <a:rPr lang="en-MY" dirty="0">
                <a:latin typeface="+mn-lt"/>
              </a:rPr>
              <a:t> </a:t>
            </a:r>
            <a:r>
              <a:rPr lang="en-MY" dirty="0" err="1">
                <a:latin typeface="+mn-lt"/>
              </a:rPr>
              <a:t>termasuk</a:t>
            </a:r>
            <a:r>
              <a:rPr lang="en-MY" dirty="0">
                <a:latin typeface="+mn-lt"/>
              </a:rPr>
              <a:t> </a:t>
            </a:r>
            <a:r>
              <a:rPr lang="en-MY" dirty="0" err="1">
                <a:latin typeface="+mn-lt"/>
              </a:rPr>
              <a:t>tuntutan</a:t>
            </a:r>
            <a:r>
              <a:rPr lang="en-MY" dirty="0">
                <a:latin typeface="+mn-lt"/>
              </a:rPr>
              <a:t> </a:t>
            </a:r>
            <a:r>
              <a:rPr lang="en-MY" dirty="0" err="1">
                <a:latin typeface="+mn-lt"/>
              </a:rPr>
              <a:t>hadhanah</a:t>
            </a:r>
            <a:r>
              <a:rPr lang="en-MY" dirty="0">
                <a:latin typeface="+mn-lt"/>
              </a:rPr>
              <a:t> </a:t>
            </a:r>
            <a:r>
              <a:rPr lang="en-MY" dirty="0" err="1">
                <a:latin typeface="+mn-lt"/>
              </a:rPr>
              <a:t>atau</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p>
        </p:txBody>
      </p:sp>
      <p:sp>
        <p:nvSpPr>
          <p:cNvPr id="3" name="Title 2"/>
          <p:cNvSpPr>
            <a:spLocks noGrp="1"/>
          </p:cNvSpPr>
          <p:nvPr>
            <p:ph type="title"/>
          </p:nvPr>
        </p:nvSpPr>
        <p:spPr/>
        <p:txBody>
          <a:bodyPr/>
          <a:lstStyle/>
          <a:p>
            <a:r>
              <a:rPr lang="en-MY" sz="2400" dirty="0">
                <a:latin typeface="+mj-lt"/>
              </a:rPr>
              <a:t>BIDANG KUASA </a:t>
            </a:r>
            <a:r>
              <a:rPr lang="en-MY" sz="2400" dirty="0" smtClean="0">
                <a:latin typeface="+mj-lt"/>
              </a:rPr>
              <a:t>MAHKAMAH</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41252762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139700" indent="0">
              <a:lnSpc>
                <a:spcPct val="150000"/>
              </a:lnSpc>
              <a:buNone/>
            </a:pPr>
            <a:r>
              <a:rPr lang="en-MY" dirty="0" err="1">
                <a:latin typeface="+mn-lt"/>
              </a:rPr>
              <a:t>Bagi</a:t>
            </a:r>
            <a:r>
              <a:rPr lang="en-MY" dirty="0">
                <a:latin typeface="+mn-lt"/>
              </a:rPr>
              <a:t> </a:t>
            </a:r>
            <a:r>
              <a:rPr lang="en-MY" dirty="0" err="1">
                <a:latin typeface="+mn-lt"/>
              </a:rPr>
              <a:t>Kes</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Seksyen</a:t>
            </a:r>
            <a:r>
              <a:rPr lang="en-MY" dirty="0">
                <a:latin typeface="+mn-lt"/>
              </a:rPr>
              <a:t> 122 UUKI </a:t>
            </a:r>
            <a:r>
              <a:rPr lang="en-MY" dirty="0" err="1">
                <a:latin typeface="+mn-lt"/>
              </a:rPr>
              <a:t>telah</a:t>
            </a:r>
            <a:r>
              <a:rPr lang="en-MY" dirty="0">
                <a:latin typeface="+mn-lt"/>
              </a:rPr>
              <a:t> </a:t>
            </a:r>
            <a:r>
              <a:rPr lang="en-MY" dirty="0" err="1">
                <a:latin typeface="+mn-lt"/>
              </a:rPr>
              <a:t>menetapkan</a:t>
            </a:r>
            <a:r>
              <a:rPr lang="en-MY" dirty="0">
                <a:latin typeface="+mn-lt"/>
              </a:rPr>
              <a:t> </a:t>
            </a:r>
            <a:r>
              <a:rPr lang="en-MY" dirty="0" err="1">
                <a:latin typeface="+mn-lt"/>
              </a:rPr>
              <a:t>tuntutan</a:t>
            </a:r>
            <a:r>
              <a:rPr lang="en-MY" dirty="0">
                <a:latin typeface="+mn-lt"/>
              </a:rPr>
              <a:t> </a:t>
            </a:r>
            <a:r>
              <a:rPr lang="en-MY" dirty="0" err="1">
                <a:latin typeface="+mn-lt"/>
              </a:rPr>
              <a:t>hendaklah</a:t>
            </a:r>
            <a:r>
              <a:rPr lang="en-MY" dirty="0">
                <a:latin typeface="+mn-lt"/>
              </a:rPr>
              <a:t> </a:t>
            </a:r>
            <a:r>
              <a:rPr lang="en-MY" dirty="0" err="1">
                <a:latin typeface="+mn-lt"/>
              </a:rPr>
              <a:t>difailkan</a:t>
            </a:r>
            <a:r>
              <a:rPr lang="en-MY" dirty="0">
                <a:latin typeface="+mn-lt"/>
              </a:rPr>
              <a:t> di </a:t>
            </a:r>
            <a:r>
              <a:rPr lang="en-MY" b="1" u="sng" dirty="0" err="1">
                <a:latin typeface="+mn-lt"/>
              </a:rPr>
              <a:t>mahkamah</a:t>
            </a:r>
            <a:r>
              <a:rPr lang="en-MY" b="1" u="sng" dirty="0">
                <a:latin typeface="+mn-lt"/>
              </a:rPr>
              <a:t> yang </a:t>
            </a:r>
            <a:r>
              <a:rPr lang="en-MY" b="1" u="sng" dirty="0" err="1">
                <a:latin typeface="+mn-lt"/>
              </a:rPr>
              <a:t>telah</a:t>
            </a:r>
            <a:r>
              <a:rPr lang="en-MY" b="1" u="sng" dirty="0">
                <a:latin typeface="+mn-lt"/>
              </a:rPr>
              <a:t> </a:t>
            </a:r>
            <a:r>
              <a:rPr lang="en-MY" b="1" u="sng" dirty="0" err="1">
                <a:latin typeface="+mn-lt"/>
              </a:rPr>
              <a:t>membenarkan</a:t>
            </a:r>
            <a:r>
              <a:rPr lang="en-MY" b="1" u="sng" dirty="0">
                <a:latin typeface="+mn-lt"/>
              </a:rPr>
              <a:t> </a:t>
            </a:r>
            <a:r>
              <a:rPr lang="en-MY" b="1" u="sng" dirty="0" err="1">
                <a:latin typeface="+mn-lt"/>
              </a:rPr>
              <a:t>lafaz</a:t>
            </a:r>
            <a:r>
              <a:rPr lang="en-MY" b="1" u="sng" dirty="0">
                <a:latin typeface="+mn-lt"/>
              </a:rPr>
              <a:t> </a:t>
            </a:r>
            <a:r>
              <a:rPr lang="en-MY" b="1" u="sng" dirty="0" err="1">
                <a:latin typeface="+mn-lt"/>
              </a:rPr>
              <a:t>talak</a:t>
            </a:r>
            <a:r>
              <a:rPr lang="en-MY" b="1" u="sng" dirty="0">
                <a:latin typeface="+mn-lt"/>
              </a:rPr>
              <a:t> </a:t>
            </a:r>
            <a:r>
              <a:rPr lang="en-MY" b="1" u="sng" dirty="0" err="1">
                <a:latin typeface="+mn-lt"/>
              </a:rPr>
              <a:t>atau</a:t>
            </a:r>
            <a:r>
              <a:rPr lang="en-MY" b="1" u="sng" dirty="0">
                <a:latin typeface="+mn-lt"/>
              </a:rPr>
              <a:t> </a:t>
            </a:r>
            <a:r>
              <a:rPr lang="en-MY" b="1" u="sng" dirty="0" err="1">
                <a:latin typeface="+mn-lt"/>
              </a:rPr>
              <a:t>membuat</a:t>
            </a:r>
            <a:r>
              <a:rPr lang="en-MY" b="1" u="sng" dirty="0">
                <a:latin typeface="+mn-lt"/>
              </a:rPr>
              <a:t> </a:t>
            </a:r>
            <a:r>
              <a:rPr lang="en-MY" b="1" u="sng" dirty="0" err="1">
                <a:latin typeface="+mn-lt"/>
              </a:rPr>
              <a:t>suatu</a:t>
            </a:r>
            <a:r>
              <a:rPr lang="en-MY" b="1" u="sng" dirty="0">
                <a:latin typeface="+mn-lt"/>
              </a:rPr>
              <a:t> </a:t>
            </a:r>
            <a:r>
              <a:rPr lang="en-MY" b="1" u="sng" dirty="0" err="1">
                <a:latin typeface="+mn-lt"/>
              </a:rPr>
              <a:t>perintah</a:t>
            </a:r>
            <a:r>
              <a:rPr lang="en-MY" b="1" u="sng" dirty="0">
                <a:latin typeface="+mn-lt"/>
              </a:rPr>
              <a:t> </a:t>
            </a:r>
            <a:r>
              <a:rPr lang="en-MY" b="1" u="sng" dirty="0" err="1">
                <a:latin typeface="+mn-lt"/>
              </a:rPr>
              <a:t>perceraian</a:t>
            </a:r>
            <a:endParaRPr lang="en-MY" dirty="0">
              <a:latin typeface="+mn-lt"/>
            </a:endParaRPr>
          </a:p>
          <a:p>
            <a:pPr marL="139700" indent="0">
              <a:lnSpc>
                <a:spcPct val="150000"/>
              </a:lnSpc>
              <a:buNone/>
            </a:pPr>
            <a:endParaRPr lang="en-MY" dirty="0">
              <a:latin typeface="+mn-lt"/>
            </a:endParaRPr>
          </a:p>
        </p:txBody>
      </p:sp>
      <p:sp>
        <p:nvSpPr>
          <p:cNvPr id="3" name="Title 2"/>
          <p:cNvSpPr>
            <a:spLocks noGrp="1"/>
          </p:cNvSpPr>
          <p:nvPr>
            <p:ph type="title"/>
          </p:nvPr>
        </p:nvSpPr>
        <p:spPr/>
        <p:txBody>
          <a:bodyPr/>
          <a:lstStyle/>
          <a:p>
            <a:endParaRPr lang="en-MY"/>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872195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482600" lvl="0" indent="-342900">
              <a:lnSpc>
                <a:spcPct val="150000"/>
              </a:lnSpc>
              <a:buFont typeface="+mj-lt"/>
              <a:buAutoNum type="arabicPeriod"/>
            </a:pPr>
            <a:r>
              <a:rPr lang="en-MY" dirty="0" err="1">
                <a:latin typeface="+mn-lt"/>
              </a:rPr>
              <a:t>Berbincang</a:t>
            </a:r>
            <a:r>
              <a:rPr lang="en-MY" dirty="0">
                <a:latin typeface="+mn-lt"/>
              </a:rPr>
              <a:t> </a:t>
            </a:r>
            <a:r>
              <a:rPr lang="en-MY" dirty="0" err="1">
                <a:latin typeface="+mn-lt"/>
              </a:rPr>
              <a:t>dengan</a:t>
            </a:r>
            <a:r>
              <a:rPr lang="en-MY" dirty="0">
                <a:latin typeface="+mn-lt"/>
              </a:rPr>
              <a:t> </a:t>
            </a:r>
            <a:r>
              <a:rPr lang="en-MY" dirty="0" err="1">
                <a:latin typeface="+mn-lt"/>
              </a:rPr>
              <a:t>bekas</a:t>
            </a:r>
            <a:r>
              <a:rPr lang="en-MY" dirty="0">
                <a:latin typeface="+mn-lt"/>
              </a:rPr>
              <a:t> </a:t>
            </a:r>
            <a:r>
              <a:rPr lang="en-MY" dirty="0" err="1">
                <a:latin typeface="+mn-lt"/>
              </a:rPr>
              <a:t>suami</a:t>
            </a:r>
            <a:r>
              <a:rPr lang="en-MY" dirty="0">
                <a:latin typeface="+mn-lt"/>
              </a:rPr>
              <a:t>/</a:t>
            </a:r>
            <a:r>
              <a:rPr lang="en-MY" dirty="0" err="1">
                <a:latin typeface="+mn-lt"/>
              </a:rPr>
              <a:t>isteri</a:t>
            </a:r>
            <a:r>
              <a:rPr lang="en-MY" dirty="0">
                <a:latin typeface="+mn-lt"/>
              </a:rPr>
              <a:t> </a:t>
            </a:r>
            <a:r>
              <a:rPr lang="en-MY" dirty="0" err="1">
                <a:latin typeface="+mn-lt"/>
              </a:rPr>
              <a:t>dan</a:t>
            </a:r>
            <a:r>
              <a:rPr lang="en-MY" dirty="0">
                <a:latin typeface="+mn-lt"/>
              </a:rPr>
              <a:t>/</a:t>
            </a:r>
            <a:r>
              <a:rPr lang="en-MY" dirty="0" err="1">
                <a:latin typeface="+mn-lt"/>
              </a:rPr>
              <a:t>atau</a:t>
            </a:r>
            <a:r>
              <a:rPr lang="en-MY" dirty="0">
                <a:latin typeface="+mn-lt"/>
              </a:rPr>
              <a:t> </a:t>
            </a:r>
            <a:r>
              <a:rPr lang="en-MY" dirty="0" err="1">
                <a:latin typeface="+mn-lt"/>
              </a:rPr>
              <a:t>waris-waris</a:t>
            </a:r>
            <a:r>
              <a:rPr lang="en-MY" dirty="0">
                <a:latin typeface="+mn-lt"/>
              </a:rPr>
              <a:t> </a:t>
            </a:r>
            <a:r>
              <a:rPr lang="en-MY" dirty="0" err="1">
                <a:latin typeface="+mn-lt"/>
              </a:rPr>
              <a:t>kadim</a:t>
            </a:r>
            <a:r>
              <a:rPr lang="en-MY" dirty="0">
                <a:latin typeface="+mn-lt"/>
              </a:rPr>
              <a:t> Si </a:t>
            </a:r>
            <a:r>
              <a:rPr lang="en-MY" dirty="0" smtClean="0">
                <a:latin typeface="+mn-lt"/>
              </a:rPr>
              <a:t>Mati</a:t>
            </a:r>
            <a:endParaRPr lang="en-MY" dirty="0">
              <a:latin typeface="+mn-lt"/>
            </a:endParaRPr>
          </a:p>
          <a:p>
            <a:pPr marL="482600" lvl="0" indent="-342900">
              <a:lnSpc>
                <a:spcPct val="150000"/>
              </a:lnSpc>
              <a:buFont typeface="+mj-lt"/>
              <a:buAutoNum type="arabicPeriod"/>
            </a:pPr>
            <a:r>
              <a:rPr lang="en-MY" dirty="0" err="1">
                <a:latin typeface="+mn-lt"/>
              </a:rPr>
              <a:t>Mengumpulkan</a:t>
            </a:r>
            <a:r>
              <a:rPr lang="en-MY" dirty="0">
                <a:latin typeface="+mn-lt"/>
              </a:rPr>
              <a:t> </a:t>
            </a:r>
            <a:r>
              <a:rPr lang="en-MY" dirty="0" err="1">
                <a:latin typeface="+mn-lt"/>
              </a:rPr>
              <a:t>dokumen-dokumen</a:t>
            </a:r>
            <a:r>
              <a:rPr lang="en-MY" dirty="0">
                <a:latin typeface="+mn-lt"/>
              </a:rPr>
              <a:t> </a:t>
            </a:r>
            <a:r>
              <a:rPr lang="en-MY" dirty="0" err="1">
                <a:latin typeface="+mn-lt"/>
              </a:rPr>
              <a:t>antaranya</a:t>
            </a:r>
            <a:r>
              <a:rPr lang="en-MY" dirty="0">
                <a:latin typeface="+mn-lt"/>
              </a:rPr>
              <a:t> </a:t>
            </a:r>
            <a:r>
              <a:rPr lang="en-MY" dirty="0" err="1">
                <a:latin typeface="+mn-lt"/>
              </a:rPr>
              <a:t>seperti</a:t>
            </a:r>
            <a:r>
              <a:rPr lang="en-MY" dirty="0">
                <a:latin typeface="+mn-lt"/>
              </a:rPr>
              <a:t> </a:t>
            </a:r>
            <a:r>
              <a:rPr lang="en-MY" dirty="0" err="1">
                <a:latin typeface="+mn-lt"/>
              </a:rPr>
              <a:t>berikut</a:t>
            </a:r>
            <a:r>
              <a:rPr lang="en-MY" dirty="0" smtClean="0">
                <a:latin typeface="+mn-lt"/>
              </a:rPr>
              <a:t>:</a:t>
            </a:r>
          </a:p>
          <a:p>
            <a:pPr marL="996950" lvl="1" indent="-400050">
              <a:lnSpc>
                <a:spcPct val="150000"/>
              </a:lnSpc>
              <a:buFont typeface="+mj-lt"/>
              <a:buAutoNum type="romanLcPeriod"/>
            </a:pPr>
            <a:r>
              <a:rPr lang="en-MY" dirty="0">
                <a:latin typeface="+mn-lt"/>
              </a:rPr>
              <a:t>Salinan </a:t>
            </a:r>
            <a:r>
              <a:rPr lang="en-MY" dirty="0" err="1">
                <a:latin typeface="+mn-lt"/>
              </a:rPr>
              <a:t>Kad</a:t>
            </a:r>
            <a:r>
              <a:rPr lang="en-MY" dirty="0">
                <a:latin typeface="+mn-lt"/>
              </a:rPr>
              <a:t> </a:t>
            </a:r>
            <a:r>
              <a:rPr lang="en-MY" dirty="0" err="1">
                <a:latin typeface="+mn-lt"/>
              </a:rPr>
              <a:t>Pengenalan</a:t>
            </a:r>
            <a:r>
              <a:rPr lang="en-MY" dirty="0">
                <a:latin typeface="+mn-lt"/>
              </a:rPr>
              <a:t> </a:t>
            </a:r>
            <a:r>
              <a:rPr lang="en-MY" dirty="0" err="1">
                <a:latin typeface="+mn-lt"/>
              </a:rPr>
              <a:t>Plaintif</a:t>
            </a:r>
            <a:endParaRPr lang="en-MY" dirty="0">
              <a:latin typeface="+mn-lt"/>
            </a:endParaRPr>
          </a:p>
          <a:p>
            <a:pPr marL="996950" lvl="1" indent="-400050">
              <a:lnSpc>
                <a:spcPct val="150000"/>
              </a:lnSpc>
              <a:buFont typeface="+mj-lt"/>
              <a:buAutoNum type="romanLcPeriod"/>
            </a:pPr>
            <a:r>
              <a:rPr lang="en-MY" dirty="0">
                <a:latin typeface="+mn-lt"/>
              </a:rPr>
              <a:t>Salinan </a:t>
            </a:r>
            <a:r>
              <a:rPr lang="en-MY" dirty="0" err="1">
                <a:latin typeface="+mn-lt"/>
              </a:rPr>
              <a:t>Kad</a:t>
            </a:r>
            <a:r>
              <a:rPr lang="en-MY" dirty="0">
                <a:latin typeface="+mn-lt"/>
              </a:rPr>
              <a:t> </a:t>
            </a:r>
            <a:r>
              <a:rPr lang="en-MY" dirty="0" err="1">
                <a:latin typeface="+mn-lt"/>
              </a:rPr>
              <a:t>Pengenalan</a:t>
            </a:r>
            <a:r>
              <a:rPr lang="en-MY" dirty="0">
                <a:latin typeface="+mn-lt"/>
              </a:rPr>
              <a:t> </a:t>
            </a:r>
            <a:r>
              <a:rPr lang="en-MY" dirty="0" err="1">
                <a:latin typeface="+mn-lt"/>
              </a:rPr>
              <a:t>Defendan</a:t>
            </a:r>
            <a:endParaRPr lang="en-MY" dirty="0">
              <a:latin typeface="+mn-lt"/>
            </a:endParaRPr>
          </a:p>
          <a:p>
            <a:pPr marL="996950" lvl="1" indent="-400050">
              <a:lnSpc>
                <a:spcPct val="150000"/>
              </a:lnSpc>
              <a:buFont typeface="+mj-lt"/>
              <a:buAutoNum type="romanLcPeriod"/>
            </a:pPr>
            <a:r>
              <a:rPr lang="en-MY" dirty="0">
                <a:latin typeface="+mn-lt"/>
              </a:rPr>
              <a:t>Salinan </a:t>
            </a:r>
            <a:r>
              <a:rPr lang="en-MY" dirty="0" err="1">
                <a:latin typeface="+mn-lt"/>
              </a:rPr>
              <a:t>Sijil</a:t>
            </a:r>
            <a:r>
              <a:rPr lang="en-MY" dirty="0">
                <a:latin typeface="+mn-lt"/>
              </a:rPr>
              <a:t> </a:t>
            </a:r>
            <a:r>
              <a:rPr lang="en-MY" dirty="0" err="1">
                <a:latin typeface="+mn-lt"/>
              </a:rPr>
              <a:t>Nikah</a:t>
            </a:r>
            <a:r>
              <a:rPr lang="en-MY" dirty="0">
                <a:latin typeface="+mn-lt"/>
              </a:rPr>
              <a:t> </a:t>
            </a:r>
            <a:r>
              <a:rPr lang="en-MY" dirty="0" err="1">
                <a:latin typeface="+mn-lt"/>
              </a:rPr>
              <a:t>dan</a:t>
            </a:r>
            <a:r>
              <a:rPr lang="en-MY" dirty="0">
                <a:latin typeface="+mn-lt"/>
              </a:rPr>
              <a:t>/</a:t>
            </a:r>
            <a:r>
              <a:rPr lang="en-MY" dirty="0" err="1">
                <a:latin typeface="+mn-lt"/>
              </a:rPr>
              <a:t>atau</a:t>
            </a:r>
            <a:r>
              <a:rPr lang="en-MY" dirty="0">
                <a:latin typeface="+mn-lt"/>
              </a:rPr>
              <a:t> </a:t>
            </a:r>
            <a:r>
              <a:rPr lang="en-MY" dirty="0" err="1">
                <a:latin typeface="+mn-lt"/>
              </a:rPr>
              <a:t>Rujuk</a:t>
            </a:r>
            <a:endParaRPr lang="en-MY" dirty="0">
              <a:latin typeface="+mn-lt"/>
            </a:endParaRPr>
          </a:p>
          <a:p>
            <a:pPr marL="996950" lvl="1" indent="-400050">
              <a:lnSpc>
                <a:spcPct val="150000"/>
              </a:lnSpc>
              <a:buFont typeface="+mj-lt"/>
              <a:buAutoNum type="romanLcPeriod"/>
            </a:pPr>
            <a:r>
              <a:rPr lang="en-MY" dirty="0">
                <a:latin typeface="+mn-lt"/>
              </a:rPr>
              <a:t>Salinan Surat </a:t>
            </a:r>
            <a:r>
              <a:rPr lang="en-MY" dirty="0" err="1">
                <a:latin typeface="+mn-lt"/>
              </a:rPr>
              <a:t>Beranak</a:t>
            </a:r>
            <a:r>
              <a:rPr lang="en-MY" dirty="0">
                <a:latin typeface="+mn-lt"/>
              </a:rPr>
              <a:t>, My Kid </a:t>
            </a:r>
            <a:r>
              <a:rPr lang="en-MY" dirty="0" err="1">
                <a:latin typeface="+mn-lt"/>
              </a:rPr>
              <a:t>atau</a:t>
            </a:r>
            <a:r>
              <a:rPr lang="en-MY" dirty="0">
                <a:latin typeface="+mn-lt"/>
              </a:rPr>
              <a:t> </a:t>
            </a:r>
            <a:r>
              <a:rPr lang="en-MY" dirty="0" err="1">
                <a:latin typeface="+mn-lt"/>
              </a:rPr>
              <a:t>butiran-butiran</a:t>
            </a:r>
            <a:r>
              <a:rPr lang="en-MY" dirty="0">
                <a:latin typeface="+mn-lt"/>
              </a:rPr>
              <a:t> </a:t>
            </a:r>
            <a:r>
              <a:rPr lang="en-MY" dirty="0" err="1">
                <a:latin typeface="+mn-lt"/>
              </a:rPr>
              <a:t>anak</a:t>
            </a:r>
            <a:endParaRPr lang="en-MY" dirty="0">
              <a:latin typeface="+mn-lt"/>
            </a:endParaRPr>
          </a:p>
          <a:p>
            <a:pPr marL="996950" lvl="1" indent="-400050">
              <a:lnSpc>
                <a:spcPct val="150000"/>
              </a:lnSpc>
              <a:buFont typeface="+mj-lt"/>
              <a:buAutoNum type="romanLcPeriod"/>
            </a:pPr>
            <a:r>
              <a:rPr lang="en-MY" dirty="0">
                <a:latin typeface="+mn-lt"/>
              </a:rPr>
              <a:t>Salinan </a:t>
            </a:r>
            <a:r>
              <a:rPr lang="en-MY" dirty="0" err="1">
                <a:latin typeface="+mn-lt"/>
              </a:rPr>
              <a:t>Sijil</a:t>
            </a:r>
            <a:r>
              <a:rPr lang="en-MY" dirty="0">
                <a:latin typeface="+mn-lt"/>
              </a:rPr>
              <a:t> </a:t>
            </a:r>
            <a:r>
              <a:rPr lang="en-MY" dirty="0" err="1">
                <a:latin typeface="+mn-lt"/>
              </a:rPr>
              <a:t>Cerai</a:t>
            </a:r>
            <a:endParaRPr lang="en-MY" dirty="0">
              <a:latin typeface="+mn-lt"/>
            </a:endParaRPr>
          </a:p>
          <a:p>
            <a:pPr marL="996950" lvl="1" indent="-400050">
              <a:lnSpc>
                <a:spcPct val="150000"/>
              </a:lnSpc>
              <a:buFont typeface="+mj-lt"/>
              <a:buAutoNum type="romanLcPeriod"/>
            </a:pPr>
            <a:r>
              <a:rPr lang="en-MY" dirty="0">
                <a:latin typeface="+mn-lt"/>
              </a:rPr>
              <a:t>Salinan </a:t>
            </a:r>
            <a:r>
              <a:rPr lang="en-MY" dirty="0" err="1">
                <a:latin typeface="+mn-lt"/>
              </a:rPr>
              <a:t>Sijil</a:t>
            </a:r>
            <a:r>
              <a:rPr lang="en-MY" dirty="0">
                <a:latin typeface="+mn-lt"/>
              </a:rPr>
              <a:t> Mati</a:t>
            </a:r>
          </a:p>
          <a:p>
            <a:pPr marL="996950" lvl="1" indent="-400050">
              <a:lnSpc>
                <a:spcPct val="150000"/>
              </a:lnSpc>
              <a:buFont typeface="+mj-lt"/>
              <a:buAutoNum type="romanLcPeriod"/>
            </a:pPr>
            <a:r>
              <a:rPr lang="en-MY" dirty="0">
                <a:latin typeface="+mn-lt"/>
              </a:rPr>
              <a:t>Salinan </a:t>
            </a:r>
            <a:r>
              <a:rPr lang="en-MY" dirty="0" err="1">
                <a:latin typeface="+mn-lt"/>
              </a:rPr>
              <a:t>Geran</a:t>
            </a:r>
            <a:r>
              <a:rPr lang="en-MY" dirty="0">
                <a:latin typeface="+mn-lt"/>
              </a:rPr>
              <a:t> </a:t>
            </a:r>
            <a:r>
              <a:rPr lang="en-MY" dirty="0" err="1">
                <a:latin typeface="+mn-lt"/>
              </a:rPr>
              <a:t>Hartanah</a:t>
            </a:r>
            <a:endParaRPr lang="en-MY" dirty="0">
              <a:latin typeface="+mn-lt"/>
            </a:endParaRPr>
          </a:p>
          <a:p>
            <a:pPr marL="996950" lvl="1" indent="-400050">
              <a:lnSpc>
                <a:spcPct val="150000"/>
              </a:lnSpc>
              <a:buFont typeface="+mj-lt"/>
              <a:buAutoNum type="romanLcPeriod"/>
            </a:pPr>
            <a:r>
              <a:rPr lang="en-MY" dirty="0">
                <a:latin typeface="+mn-lt"/>
              </a:rPr>
              <a:t>Salinan </a:t>
            </a:r>
            <a:r>
              <a:rPr lang="en-MY" dirty="0" err="1">
                <a:latin typeface="+mn-lt"/>
              </a:rPr>
              <a:t>Geran</a:t>
            </a:r>
            <a:r>
              <a:rPr lang="en-MY" dirty="0">
                <a:latin typeface="+mn-lt"/>
              </a:rPr>
              <a:t> </a:t>
            </a:r>
            <a:r>
              <a:rPr lang="en-MY" dirty="0" err="1">
                <a:latin typeface="+mn-lt"/>
              </a:rPr>
              <a:t>Kenderaan</a:t>
            </a:r>
            <a:endParaRPr lang="en-MY" dirty="0">
              <a:latin typeface="+mn-lt"/>
            </a:endParaRPr>
          </a:p>
          <a:p>
            <a:pPr marL="996950" lvl="1" indent="-400050">
              <a:lnSpc>
                <a:spcPct val="150000"/>
              </a:lnSpc>
              <a:buFont typeface="+mj-lt"/>
              <a:buAutoNum type="romanLcPeriod"/>
            </a:pPr>
            <a:endParaRPr lang="en-MY" dirty="0">
              <a:latin typeface="+mn-lt"/>
            </a:endParaRPr>
          </a:p>
          <a:p>
            <a:pPr marL="482600" indent="-342900">
              <a:buFont typeface="+mj-lt"/>
              <a:buAutoNum type="arabicPeriod"/>
            </a:pPr>
            <a:endParaRPr lang="en-MY" dirty="0">
              <a:latin typeface="+mn-lt"/>
            </a:endParaRPr>
          </a:p>
        </p:txBody>
      </p:sp>
      <p:sp>
        <p:nvSpPr>
          <p:cNvPr id="3" name="Title 2"/>
          <p:cNvSpPr>
            <a:spLocks noGrp="1"/>
          </p:cNvSpPr>
          <p:nvPr>
            <p:ph type="title"/>
          </p:nvPr>
        </p:nvSpPr>
        <p:spPr>
          <a:xfrm>
            <a:off x="713224" y="530584"/>
            <a:ext cx="7812938" cy="528600"/>
          </a:xfrm>
        </p:spPr>
        <p:txBody>
          <a:bodyPr/>
          <a:lstStyle/>
          <a:p>
            <a:r>
              <a:rPr lang="en-MY" sz="2400" dirty="0">
                <a:latin typeface="+mj-lt"/>
              </a:rPr>
              <a:t>TINDAKAN SEBELUM MEMFAILKAN PERMOHONAN HARTA SEPENCARIAN DI </a:t>
            </a:r>
            <a:r>
              <a:rPr lang="en-MY" sz="2400" dirty="0" smtClean="0">
                <a:latin typeface="+mj-lt"/>
              </a:rPr>
              <a:t>MAHKAMAH</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682467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996950" lvl="1" indent="-400050">
              <a:lnSpc>
                <a:spcPct val="150000"/>
              </a:lnSpc>
              <a:buFont typeface="+mj-lt"/>
              <a:buAutoNum type="romanLcPeriod" startAt="9"/>
            </a:pPr>
            <a:r>
              <a:rPr lang="en-MY" dirty="0" smtClean="0">
                <a:latin typeface="+mn-lt"/>
              </a:rPr>
              <a:t>Salinan </a:t>
            </a:r>
            <a:r>
              <a:rPr lang="en-MY" dirty="0" err="1">
                <a:latin typeface="+mn-lt"/>
              </a:rPr>
              <a:t>Sijil</a:t>
            </a:r>
            <a:r>
              <a:rPr lang="en-MY" dirty="0">
                <a:latin typeface="+mn-lt"/>
              </a:rPr>
              <a:t> </a:t>
            </a:r>
            <a:r>
              <a:rPr lang="en-MY" dirty="0" err="1">
                <a:latin typeface="+mn-lt"/>
              </a:rPr>
              <a:t>Saham</a:t>
            </a:r>
            <a:endParaRPr lang="en-MY" dirty="0">
              <a:latin typeface="+mn-lt"/>
            </a:endParaRPr>
          </a:p>
          <a:p>
            <a:pPr marL="996950" lvl="1" indent="-400050">
              <a:lnSpc>
                <a:spcPct val="150000"/>
              </a:lnSpc>
              <a:buFont typeface="+mj-lt"/>
              <a:buAutoNum type="romanLcPeriod" startAt="9"/>
            </a:pPr>
            <a:r>
              <a:rPr lang="en-MY" dirty="0" err="1">
                <a:latin typeface="+mn-lt"/>
              </a:rPr>
              <a:t>Bukti-bukti</a:t>
            </a:r>
            <a:r>
              <a:rPr lang="en-MY" dirty="0">
                <a:latin typeface="+mn-lt"/>
              </a:rPr>
              <a:t> </a:t>
            </a:r>
            <a:r>
              <a:rPr lang="en-MY" dirty="0" err="1">
                <a:latin typeface="+mn-lt"/>
              </a:rPr>
              <a:t>pembayaran</a:t>
            </a:r>
            <a:r>
              <a:rPr lang="en-MY" dirty="0">
                <a:latin typeface="+mn-lt"/>
              </a:rPr>
              <a:t> </a:t>
            </a:r>
            <a:r>
              <a:rPr lang="en-MY" dirty="0" err="1">
                <a:latin typeface="+mn-lt"/>
              </a:rPr>
              <a:t>bagi</a:t>
            </a:r>
            <a:r>
              <a:rPr lang="en-MY" dirty="0">
                <a:latin typeface="+mn-lt"/>
              </a:rPr>
              <a:t> </a:t>
            </a:r>
            <a:r>
              <a:rPr lang="en-MY" dirty="0" err="1">
                <a:latin typeface="+mn-lt"/>
              </a:rPr>
              <a:t>mendapatkan</a:t>
            </a:r>
            <a:r>
              <a:rPr lang="en-MY" dirty="0">
                <a:latin typeface="+mn-lt"/>
              </a:rPr>
              <a:t> </a:t>
            </a:r>
            <a:r>
              <a:rPr lang="en-MY" dirty="0" err="1">
                <a:latin typeface="+mn-lt"/>
              </a:rPr>
              <a:t>aset-aset</a:t>
            </a:r>
            <a:endParaRPr lang="en-MY" dirty="0">
              <a:latin typeface="+mn-lt"/>
            </a:endParaRPr>
          </a:p>
          <a:p>
            <a:pPr marL="996950" lvl="1" indent="-400050">
              <a:lnSpc>
                <a:spcPct val="150000"/>
              </a:lnSpc>
              <a:buFont typeface="+mj-lt"/>
              <a:buAutoNum type="romanLcPeriod" startAt="9"/>
            </a:pPr>
            <a:r>
              <a:rPr lang="en-MY" dirty="0" err="1">
                <a:latin typeface="+mn-lt"/>
              </a:rPr>
              <a:t>Bukti-bukti</a:t>
            </a:r>
            <a:r>
              <a:rPr lang="en-MY" dirty="0">
                <a:latin typeface="+mn-lt"/>
              </a:rPr>
              <a:t> </a:t>
            </a:r>
            <a:r>
              <a:rPr lang="en-MY" dirty="0" err="1">
                <a:latin typeface="+mn-lt"/>
              </a:rPr>
              <a:t>pengeluaran</a:t>
            </a:r>
            <a:r>
              <a:rPr lang="en-MY" dirty="0">
                <a:latin typeface="+mn-lt"/>
              </a:rPr>
              <a:t> </a:t>
            </a:r>
            <a:r>
              <a:rPr lang="en-MY" dirty="0" err="1">
                <a:latin typeface="+mn-lt"/>
              </a:rPr>
              <a:t>wang</a:t>
            </a:r>
            <a:r>
              <a:rPr lang="en-MY" dirty="0">
                <a:latin typeface="+mn-lt"/>
              </a:rPr>
              <a:t> </a:t>
            </a:r>
            <a:r>
              <a:rPr lang="en-MY" dirty="0" err="1">
                <a:latin typeface="+mn-lt"/>
              </a:rPr>
              <a:t>bagi</a:t>
            </a:r>
            <a:r>
              <a:rPr lang="en-MY" dirty="0">
                <a:latin typeface="+mn-lt"/>
              </a:rPr>
              <a:t> </a:t>
            </a:r>
            <a:r>
              <a:rPr lang="en-MY" dirty="0" err="1">
                <a:latin typeface="+mn-lt"/>
              </a:rPr>
              <a:t>mendapatkan</a:t>
            </a:r>
            <a:r>
              <a:rPr lang="en-MY" dirty="0">
                <a:latin typeface="+mn-lt"/>
              </a:rPr>
              <a:t> </a:t>
            </a:r>
            <a:r>
              <a:rPr lang="en-MY" dirty="0" err="1">
                <a:latin typeface="+mn-lt"/>
              </a:rPr>
              <a:t>aset-aset</a:t>
            </a:r>
            <a:endParaRPr lang="en-MY" dirty="0">
              <a:latin typeface="+mn-lt"/>
            </a:endParaRPr>
          </a:p>
          <a:p>
            <a:pPr marL="996950" lvl="1" indent="-400050">
              <a:lnSpc>
                <a:spcPct val="150000"/>
              </a:lnSpc>
              <a:buFont typeface="+mj-lt"/>
              <a:buAutoNum type="romanLcPeriod" startAt="9"/>
            </a:pPr>
            <a:endParaRPr lang="en-MY" dirty="0">
              <a:latin typeface="+mn-lt"/>
            </a:endParaRPr>
          </a:p>
          <a:p>
            <a:pPr marL="482600" indent="-342900">
              <a:buFont typeface="+mj-lt"/>
              <a:buAutoNum type="arabicPeriod"/>
            </a:pPr>
            <a:endParaRPr lang="en-MY" dirty="0">
              <a:latin typeface="+mn-lt"/>
            </a:endParaRPr>
          </a:p>
        </p:txBody>
      </p:sp>
      <p:sp>
        <p:nvSpPr>
          <p:cNvPr id="3" name="Title 2"/>
          <p:cNvSpPr>
            <a:spLocks noGrp="1"/>
          </p:cNvSpPr>
          <p:nvPr>
            <p:ph type="title"/>
          </p:nvPr>
        </p:nvSpPr>
        <p:spPr>
          <a:xfrm>
            <a:off x="713224" y="530584"/>
            <a:ext cx="7812938" cy="528600"/>
          </a:xfrm>
        </p:spPr>
        <p:txBody>
          <a:bodyPr/>
          <a:lstStyle/>
          <a:p>
            <a:r>
              <a:rPr lang="en-MY" sz="2400" dirty="0">
                <a:latin typeface="+mj-lt"/>
              </a:rPr>
              <a:t>TINDAKAN SEBELUM MEMFAILKAN PERMOHONAN HARTA SEPENCARIAN DI </a:t>
            </a:r>
            <a:r>
              <a:rPr lang="en-MY" sz="2400" dirty="0" smtClean="0">
                <a:latin typeface="+mj-lt"/>
              </a:rPr>
              <a:t>MAHKAMAH</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8948214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31760" y="1090517"/>
            <a:ext cx="6075000" cy="3259800"/>
          </a:xfrm>
        </p:spPr>
        <p:txBody>
          <a:bodyPr/>
          <a:lstStyle/>
          <a:p>
            <a:pPr marL="482600" lvl="0" indent="-342900">
              <a:lnSpc>
                <a:spcPct val="150000"/>
              </a:lnSpc>
              <a:buFont typeface="+mj-lt"/>
              <a:buAutoNum type="arabicPeriod"/>
            </a:pPr>
            <a:r>
              <a:rPr lang="en-MY" b="1" dirty="0">
                <a:latin typeface="+mn-lt"/>
              </a:rPr>
              <a:t>BAGAIMANA SEKIRANYA DOKUMEN BERKENAAN ASET TIDAK BERADA DALAM MILIKAN KITA</a:t>
            </a:r>
            <a:r>
              <a:rPr lang="en-MY" b="1" dirty="0" smtClean="0">
                <a:latin typeface="+mn-lt"/>
              </a:rPr>
              <a:t>?</a:t>
            </a:r>
          </a:p>
          <a:p>
            <a:pPr marL="482600" lvl="0" indent="-342900">
              <a:lnSpc>
                <a:spcPct val="150000"/>
              </a:lnSpc>
              <a:buFont typeface="+mj-lt"/>
              <a:buAutoNum type="arabicPeriod"/>
            </a:pPr>
            <a:endParaRPr lang="en-MY" b="1" dirty="0">
              <a:latin typeface="+mn-lt"/>
            </a:endParaRPr>
          </a:p>
          <a:p>
            <a:pPr marL="482600" lvl="0" indent="-342900">
              <a:lnSpc>
                <a:spcPct val="150000"/>
              </a:lnSpc>
              <a:buFont typeface="+mj-lt"/>
              <a:buAutoNum type="arabicPeriod"/>
            </a:pPr>
            <a:r>
              <a:rPr lang="en-MY" b="1" dirty="0">
                <a:latin typeface="+mn-lt"/>
              </a:rPr>
              <a:t>SAMADA DOKUMEN DISIMPAN OLEH PIHAK SATU LAGI? PIHAK SATU LAGI TIDAK MEMBERIKAN KERJASAMA UNTUK MEMBERIKAN DOKUMEN TERSEBUT</a:t>
            </a:r>
            <a:r>
              <a:rPr lang="en-MY" b="1" dirty="0" smtClean="0">
                <a:latin typeface="+mn-lt"/>
              </a:rPr>
              <a:t>?</a:t>
            </a:r>
          </a:p>
          <a:p>
            <a:pPr marL="482600" lvl="0" indent="-342900">
              <a:lnSpc>
                <a:spcPct val="150000"/>
              </a:lnSpc>
              <a:buFont typeface="+mj-lt"/>
              <a:buAutoNum type="arabicPeriod"/>
            </a:pPr>
            <a:endParaRPr lang="en-MY" b="1" dirty="0">
              <a:latin typeface="+mn-lt"/>
            </a:endParaRPr>
          </a:p>
          <a:p>
            <a:pPr marL="482600" lvl="0" indent="-342900">
              <a:lnSpc>
                <a:spcPct val="150000"/>
              </a:lnSpc>
              <a:buFont typeface="+mj-lt"/>
              <a:buAutoNum type="arabicPeriod"/>
            </a:pPr>
            <a:r>
              <a:rPr lang="en-MY" b="1" dirty="0">
                <a:latin typeface="+mn-lt"/>
              </a:rPr>
              <a:t>FAKTA-FAKTA TERPERINCI ADA DALAM PENGETAHUAN DAN SIMPANAN REKOD PIHAK YANG SATU </a:t>
            </a:r>
            <a:r>
              <a:rPr lang="en-MY" b="1" dirty="0" smtClean="0">
                <a:latin typeface="+mn-lt"/>
              </a:rPr>
              <a:t>LAGI?</a:t>
            </a:r>
            <a:endParaRPr lang="en-MY" b="1" dirty="0">
              <a:latin typeface="+mn-lt"/>
            </a:endParaRPr>
          </a:p>
          <a:p>
            <a:pPr marL="139700" indent="0">
              <a:buNone/>
            </a:pPr>
            <a:endParaRPr lang="en-MY" b="1" dirty="0">
              <a:latin typeface="+mn-lt"/>
            </a:endParaRPr>
          </a:p>
        </p:txBody>
      </p:sp>
      <p:sp>
        <p:nvSpPr>
          <p:cNvPr id="3" name="Title 2"/>
          <p:cNvSpPr>
            <a:spLocks noGrp="1"/>
          </p:cNvSpPr>
          <p:nvPr>
            <p:ph type="title"/>
          </p:nvPr>
        </p:nvSpPr>
        <p:spPr/>
        <p:txBody>
          <a:bodyPr/>
          <a:lstStyle/>
          <a:p>
            <a:endParaRPr lang="en-MY"/>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5317879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66"/>
          <p:cNvSpPr txBox="1">
            <a:spLocks noGrp="1"/>
          </p:cNvSpPr>
          <p:nvPr>
            <p:ph type="title"/>
          </p:nvPr>
        </p:nvSpPr>
        <p:spPr>
          <a:xfrm>
            <a:off x="713224" y="530584"/>
            <a:ext cx="6748025" cy="528600"/>
          </a:xfrm>
          <a:prstGeom prst="rect">
            <a:avLst/>
          </a:prstGeom>
        </p:spPr>
        <p:txBody>
          <a:bodyPr spcFirstLastPara="1" wrap="square" lIns="91425" tIns="91425" rIns="91425" bIns="91425" anchor="t" anchorCtr="0">
            <a:noAutofit/>
          </a:bodyPr>
          <a:lstStyle/>
          <a:p>
            <a:r>
              <a:rPr lang="en-MY" sz="2400" dirty="0" smtClean="0">
                <a:latin typeface="+mj-lt"/>
              </a:rPr>
              <a:t>PENYELESAIANNYA ADALAH DENGAN :</a:t>
            </a:r>
            <a:endParaRPr lang="en-MY" sz="2400" dirty="0">
              <a:latin typeface="+mj-lt"/>
            </a:endParaRPr>
          </a:p>
        </p:txBody>
      </p:sp>
      <p:sp>
        <p:nvSpPr>
          <p:cNvPr id="694" name="Google Shape;694;p66"/>
          <p:cNvSpPr txBox="1">
            <a:spLocks noGrp="1"/>
          </p:cNvSpPr>
          <p:nvPr>
            <p:ph type="body" idx="1"/>
          </p:nvPr>
        </p:nvSpPr>
        <p:spPr>
          <a:xfrm>
            <a:off x="719403" y="1163919"/>
            <a:ext cx="6985034" cy="3259800"/>
          </a:xfrm>
          <a:prstGeom prst="rect">
            <a:avLst/>
          </a:prstGeom>
        </p:spPr>
        <p:txBody>
          <a:bodyPr spcFirstLastPara="1" wrap="square" lIns="91425" tIns="91425" rIns="91425" bIns="91425" anchor="t" anchorCtr="0">
            <a:noAutofit/>
          </a:bodyPr>
          <a:lstStyle/>
          <a:p>
            <a:pPr marL="139700" indent="0">
              <a:buNone/>
            </a:pPr>
            <a:r>
              <a:rPr lang="en-MY" b="1" dirty="0" smtClean="0">
                <a:latin typeface="+mn-lt"/>
              </a:rPr>
              <a:t>PENZAHIRAN </a:t>
            </a:r>
            <a:r>
              <a:rPr lang="en-MY" b="1" dirty="0">
                <a:latin typeface="+mn-lt"/>
              </a:rPr>
              <a:t>DOKUMEN DAN FAKTA </a:t>
            </a:r>
            <a:endParaRPr lang="en-MY" dirty="0">
              <a:latin typeface="+mn-lt"/>
            </a:endParaRPr>
          </a:p>
          <a:p>
            <a:pPr marL="139700" indent="0">
              <a:buNone/>
            </a:pPr>
            <a:r>
              <a:rPr lang="en-MY" b="1" dirty="0">
                <a:latin typeface="+mn-lt"/>
              </a:rPr>
              <a:t> </a:t>
            </a:r>
            <a:endParaRPr lang="en-MY" dirty="0">
              <a:latin typeface="+mn-lt"/>
            </a:endParaRPr>
          </a:p>
          <a:p>
            <a:pPr marL="139700" indent="0">
              <a:buNone/>
            </a:pPr>
            <a:r>
              <a:rPr lang="en-MY" b="1" dirty="0">
                <a:latin typeface="+mn-lt"/>
              </a:rPr>
              <a:t>SEKSYEN 85 ENAKMEN TATACARA MAL MAHKAMAH SYARIAH (NEGERI SELANGOR) 2003</a:t>
            </a:r>
            <a:endParaRPr lang="en-MY" dirty="0">
              <a:latin typeface="+mn-lt"/>
            </a:endParaRPr>
          </a:p>
          <a:p>
            <a:pPr marL="139700" indent="0">
              <a:buNone/>
            </a:pPr>
            <a:endParaRPr lang="en-MY" dirty="0">
              <a:latin typeface="+mn-lt"/>
            </a:endParaRPr>
          </a:p>
          <a:p>
            <a:pPr marL="139700" lvl="0" indent="0">
              <a:buNone/>
            </a:pPr>
            <a:r>
              <a:rPr lang="en-MY" dirty="0" err="1">
                <a:latin typeface="+mn-lt"/>
              </a:rPr>
              <a:t>Mahkamah</a:t>
            </a:r>
            <a:r>
              <a:rPr lang="en-MY" dirty="0">
                <a:latin typeface="+mn-lt"/>
              </a:rPr>
              <a:t> </a:t>
            </a:r>
            <a:r>
              <a:rPr lang="en-MY" dirty="0" err="1">
                <a:latin typeface="+mn-lt"/>
              </a:rPr>
              <a:t>boleh</a:t>
            </a:r>
            <a:r>
              <a:rPr lang="en-MY" dirty="0">
                <a:latin typeface="+mn-lt"/>
              </a:rPr>
              <a:t>, </a:t>
            </a:r>
            <a:r>
              <a:rPr lang="en-MY" dirty="0" err="1">
                <a:latin typeface="+mn-lt"/>
              </a:rPr>
              <a:t>jika</a:t>
            </a:r>
            <a:r>
              <a:rPr lang="en-MY" dirty="0">
                <a:latin typeface="+mn-lt"/>
              </a:rPr>
              <a:t> </a:t>
            </a:r>
            <a:r>
              <a:rPr lang="en-MY" dirty="0" err="1">
                <a:latin typeface="+mn-lt"/>
              </a:rPr>
              <a:t>perlu</a:t>
            </a:r>
            <a:r>
              <a:rPr lang="en-MY" dirty="0">
                <a:latin typeface="+mn-lt"/>
              </a:rPr>
              <a:t> </a:t>
            </a:r>
            <a:r>
              <a:rPr lang="en-MY" dirty="0" err="1">
                <a:latin typeface="+mn-lt"/>
              </a:rPr>
              <a:t>dan</a:t>
            </a:r>
            <a:r>
              <a:rPr lang="en-MY" dirty="0">
                <a:latin typeface="+mn-lt"/>
              </a:rPr>
              <a:t> </a:t>
            </a:r>
            <a:r>
              <a:rPr lang="en-MY" dirty="0" err="1">
                <a:latin typeface="+mn-lt"/>
              </a:rPr>
              <a:t>atas</a:t>
            </a:r>
            <a:r>
              <a:rPr lang="en-MY" dirty="0">
                <a:latin typeface="+mn-lt"/>
              </a:rPr>
              <a:t> </a:t>
            </a:r>
            <a:r>
              <a:rPr lang="en-MY" dirty="0" err="1">
                <a:latin typeface="+mn-lt"/>
              </a:rPr>
              <a:t>apa-apa</a:t>
            </a:r>
            <a:r>
              <a:rPr lang="en-MY" dirty="0">
                <a:latin typeface="+mn-lt"/>
              </a:rPr>
              <a:t> </a:t>
            </a:r>
            <a:r>
              <a:rPr lang="en-MY" dirty="0" err="1">
                <a:latin typeface="+mn-lt"/>
              </a:rPr>
              <a:t>terma</a:t>
            </a:r>
            <a:r>
              <a:rPr lang="en-MY" dirty="0">
                <a:latin typeface="+mn-lt"/>
              </a:rPr>
              <a:t> yang </a:t>
            </a:r>
            <a:r>
              <a:rPr lang="en-MY" dirty="0" err="1">
                <a:latin typeface="+mn-lt"/>
              </a:rPr>
              <a:t>difikirkannya</a:t>
            </a:r>
            <a:r>
              <a:rPr lang="en-MY" dirty="0">
                <a:latin typeface="+mn-lt"/>
              </a:rPr>
              <a:t> </a:t>
            </a:r>
            <a:r>
              <a:rPr lang="en-MY" dirty="0" err="1">
                <a:latin typeface="+mn-lt"/>
              </a:rPr>
              <a:t>adil</a:t>
            </a:r>
            <a:r>
              <a:rPr lang="en-MY" dirty="0">
                <a:latin typeface="+mn-lt"/>
              </a:rPr>
              <a:t>, </a:t>
            </a:r>
            <a:r>
              <a:rPr lang="en-MY" dirty="0" err="1">
                <a:latin typeface="+mn-lt"/>
              </a:rPr>
              <a:t>memerintahkan</a:t>
            </a:r>
            <a:r>
              <a:rPr lang="en-MY" dirty="0">
                <a:latin typeface="+mn-lt"/>
              </a:rPr>
              <a:t> mana-mana </a:t>
            </a:r>
            <a:r>
              <a:rPr lang="en-MY" dirty="0" err="1">
                <a:latin typeface="+mn-lt"/>
              </a:rPr>
              <a:t>pihak</a:t>
            </a:r>
            <a:r>
              <a:rPr lang="en-MY" dirty="0">
                <a:latin typeface="+mn-lt"/>
              </a:rPr>
              <a:t>—</a:t>
            </a:r>
          </a:p>
          <a:p>
            <a:pPr marL="139700" indent="0">
              <a:buNone/>
            </a:pPr>
            <a:r>
              <a:rPr lang="en-MY" dirty="0">
                <a:latin typeface="+mn-lt"/>
              </a:rPr>
              <a:t> </a:t>
            </a:r>
          </a:p>
          <a:p>
            <a:pPr marL="482600" lvl="0" indent="-342900">
              <a:buFont typeface="+mj-lt"/>
              <a:buAutoNum type="arabicParenR" startAt="2"/>
            </a:pPr>
            <a:r>
              <a:rPr lang="en-MY" dirty="0" err="1">
                <a:latin typeface="+mn-lt"/>
              </a:rPr>
              <a:t>menyatakan</a:t>
            </a:r>
            <a:r>
              <a:rPr lang="en-MY" dirty="0">
                <a:latin typeface="+mn-lt"/>
              </a:rPr>
              <a:t> </a:t>
            </a:r>
            <a:r>
              <a:rPr lang="en-MY" dirty="0" err="1">
                <a:latin typeface="+mn-lt"/>
              </a:rPr>
              <a:t>dengan</a:t>
            </a:r>
            <a:r>
              <a:rPr lang="en-MY" dirty="0">
                <a:latin typeface="+mn-lt"/>
              </a:rPr>
              <a:t> </a:t>
            </a:r>
            <a:r>
              <a:rPr lang="en-MY" b="1" u="sng" dirty="0" err="1">
                <a:latin typeface="+mn-lt"/>
              </a:rPr>
              <a:t>bersumpah</a:t>
            </a:r>
            <a:r>
              <a:rPr lang="en-MY" b="1" u="sng" dirty="0">
                <a:latin typeface="+mn-lt"/>
              </a:rPr>
              <a:t>, </a:t>
            </a:r>
            <a:r>
              <a:rPr lang="en-MY" b="1" u="sng" dirty="0" err="1">
                <a:latin typeface="+mn-lt"/>
              </a:rPr>
              <a:t>secara</a:t>
            </a:r>
            <a:r>
              <a:rPr lang="en-MY" b="1" u="sng" dirty="0">
                <a:latin typeface="+mn-lt"/>
              </a:rPr>
              <a:t> </a:t>
            </a:r>
            <a:r>
              <a:rPr lang="en-MY" b="1" u="sng" dirty="0" err="1">
                <a:latin typeface="+mn-lt"/>
              </a:rPr>
              <a:t>lisan</a:t>
            </a:r>
            <a:r>
              <a:rPr lang="en-MY" b="1" u="sng" dirty="0">
                <a:latin typeface="+mn-lt"/>
              </a:rPr>
              <a:t> </a:t>
            </a:r>
            <a:r>
              <a:rPr lang="en-MY" b="1" u="sng" dirty="0" err="1">
                <a:latin typeface="+mn-lt"/>
              </a:rPr>
              <a:t>atau</a:t>
            </a:r>
            <a:r>
              <a:rPr lang="en-MY" b="1" u="sng" dirty="0">
                <a:latin typeface="+mn-lt"/>
              </a:rPr>
              <a:t> </a:t>
            </a:r>
            <a:r>
              <a:rPr lang="en-MY" b="1" u="sng" dirty="0" err="1">
                <a:latin typeface="+mn-lt"/>
              </a:rPr>
              <a:t>dengan</a:t>
            </a:r>
            <a:r>
              <a:rPr lang="en-MY" b="1" u="sng" dirty="0">
                <a:latin typeface="+mn-lt"/>
              </a:rPr>
              <a:t> </a:t>
            </a:r>
            <a:r>
              <a:rPr lang="en-MY" b="1" u="sng" dirty="0" smtClean="0">
                <a:latin typeface="+mn-lt"/>
              </a:rPr>
              <a:t>affidavit</a:t>
            </a:r>
            <a:r>
              <a:rPr lang="en-MY" dirty="0" smtClean="0">
                <a:latin typeface="+mn-lt"/>
              </a:rPr>
              <a:t> </a:t>
            </a:r>
            <a:r>
              <a:rPr lang="en-MY" dirty="0" err="1">
                <a:latin typeface="+mn-lt"/>
              </a:rPr>
              <a:t>apakah</a:t>
            </a:r>
            <a:r>
              <a:rPr lang="en-MY" dirty="0">
                <a:latin typeface="+mn-lt"/>
              </a:rPr>
              <a:t> </a:t>
            </a:r>
            <a:r>
              <a:rPr lang="en-MY" dirty="0" err="1">
                <a:latin typeface="+mn-lt"/>
              </a:rPr>
              <a:t>dokumen</a:t>
            </a:r>
            <a:r>
              <a:rPr lang="en-MY" dirty="0">
                <a:latin typeface="+mn-lt"/>
              </a:rPr>
              <a:t> yang </a:t>
            </a:r>
            <a:r>
              <a:rPr lang="en-MY" b="1" u="sng" dirty="0" err="1">
                <a:latin typeface="+mn-lt"/>
              </a:rPr>
              <a:t>ada</a:t>
            </a:r>
            <a:r>
              <a:rPr lang="en-MY" b="1" u="sng" dirty="0">
                <a:latin typeface="+mn-lt"/>
              </a:rPr>
              <a:t> </a:t>
            </a:r>
            <a:r>
              <a:rPr lang="en-MY" b="1" u="sng" dirty="0" err="1">
                <a:latin typeface="+mn-lt"/>
              </a:rPr>
              <a:t>atau</a:t>
            </a:r>
            <a:r>
              <a:rPr lang="en-MY" b="1" u="sng" dirty="0">
                <a:latin typeface="+mn-lt"/>
              </a:rPr>
              <a:t> </a:t>
            </a:r>
            <a:r>
              <a:rPr lang="en-MY" b="1" u="sng" dirty="0" err="1">
                <a:latin typeface="+mn-lt"/>
              </a:rPr>
              <a:t>pernah</a:t>
            </a:r>
            <a:r>
              <a:rPr lang="en-MY" b="1" u="sng" dirty="0">
                <a:latin typeface="+mn-lt"/>
              </a:rPr>
              <a:t> </a:t>
            </a:r>
            <a:r>
              <a:rPr lang="en-MY" b="1" u="sng" dirty="0" err="1">
                <a:latin typeface="+mn-lt"/>
              </a:rPr>
              <a:t>ada</a:t>
            </a:r>
            <a:r>
              <a:rPr lang="en-MY" b="1" u="sng" dirty="0">
                <a:latin typeface="+mn-lt"/>
              </a:rPr>
              <a:t> </a:t>
            </a:r>
            <a:r>
              <a:rPr lang="en-MY" b="1" u="sng" dirty="0" err="1">
                <a:latin typeface="+mn-lt"/>
              </a:rPr>
              <a:t>dalam</a:t>
            </a:r>
            <a:r>
              <a:rPr lang="en-MY" b="1" u="sng" dirty="0">
                <a:latin typeface="+mn-lt"/>
              </a:rPr>
              <a:t> </a:t>
            </a:r>
            <a:r>
              <a:rPr lang="en-MY" b="1" u="sng" dirty="0" err="1">
                <a:latin typeface="+mn-lt"/>
              </a:rPr>
              <a:t>milikannya</a:t>
            </a:r>
            <a:r>
              <a:rPr lang="en-MY" dirty="0">
                <a:latin typeface="+mn-lt"/>
              </a:rPr>
              <a:t> </a:t>
            </a:r>
            <a:r>
              <a:rPr lang="en-MY" dirty="0" err="1">
                <a:latin typeface="+mn-lt"/>
              </a:rPr>
              <a:t>atau</a:t>
            </a:r>
            <a:r>
              <a:rPr lang="en-MY" dirty="0">
                <a:latin typeface="+mn-lt"/>
              </a:rPr>
              <a:t> </a:t>
            </a:r>
            <a:r>
              <a:rPr lang="en-MY" dirty="0" err="1">
                <a:latin typeface="+mn-lt"/>
              </a:rPr>
              <a:t>kuasanya</a:t>
            </a:r>
            <a:r>
              <a:rPr lang="en-MY" dirty="0">
                <a:latin typeface="+mn-lt"/>
              </a:rPr>
              <a:t> </a:t>
            </a:r>
            <a:r>
              <a:rPr lang="en-MY" dirty="0" err="1">
                <a:latin typeface="+mn-lt"/>
              </a:rPr>
              <a:t>berhubungan</a:t>
            </a:r>
            <a:r>
              <a:rPr lang="en-MY" dirty="0">
                <a:latin typeface="+mn-lt"/>
              </a:rPr>
              <a:t> </a:t>
            </a:r>
            <a:r>
              <a:rPr lang="en-MY" dirty="0" err="1">
                <a:latin typeface="+mn-lt"/>
              </a:rPr>
              <a:t>dengan</a:t>
            </a:r>
            <a:r>
              <a:rPr lang="en-MY" dirty="0">
                <a:latin typeface="+mn-lt"/>
              </a:rPr>
              <a:t> </a:t>
            </a:r>
            <a:r>
              <a:rPr lang="en-MY" dirty="0" err="1">
                <a:latin typeface="+mn-lt"/>
              </a:rPr>
              <a:t>perkara</a:t>
            </a:r>
            <a:r>
              <a:rPr lang="en-MY" dirty="0">
                <a:latin typeface="+mn-lt"/>
              </a:rPr>
              <a:t> yang </a:t>
            </a:r>
            <a:r>
              <a:rPr lang="en-MY" dirty="0" err="1">
                <a:latin typeface="+mn-lt"/>
              </a:rPr>
              <a:t>berkenaan</a:t>
            </a:r>
            <a:r>
              <a:rPr lang="en-MY" dirty="0">
                <a:latin typeface="+mn-lt"/>
              </a:rPr>
              <a:t>, </a:t>
            </a:r>
            <a:r>
              <a:rPr lang="en-MY" dirty="0" err="1">
                <a:latin typeface="+mn-lt"/>
              </a:rPr>
              <a:t>atau</a:t>
            </a:r>
            <a:r>
              <a:rPr lang="en-MY" dirty="0">
                <a:latin typeface="+mn-lt"/>
              </a:rPr>
              <a:t> </a:t>
            </a:r>
            <a:r>
              <a:rPr lang="en-MY" b="1" u="sng" dirty="0" err="1">
                <a:latin typeface="+mn-lt"/>
              </a:rPr>
              <a:t>sama</a:t>
            </a:r>
            <a:r>
              <a:rPr lang="en-MY" b="1" u="sng" dirty="0">
                <a:latin typeface="+mn-lt"/>
              </a:rPr>
              <a:t> </a:t>
            </a:r>
            <a:r>
              <a:rPr lang="en-MY" b="1" u="sng" dirty="0" err="1">
                <a:latin typeface="+mn-lt"/>
              </a:rPr>
              <a:t>ada</a:t>
            </a:r>
            <a:r>
              <a:rPr lang="en-MY" b="1" u="sng" dirty="0">
                <a:latin typeface="+mn-lt"/>
              </a:rPr>
              <a:t> </a:t>
            </a:r>
            <a:r>
              <a:rPr lang="en-MY" b="1" u="sng" dirty="0" err="1">
                <a:latin typeface="+mn-lt"/>
              </a:rPr>
              <a:t>dia</a:t>
            </a:r>
            <a:r>
              <a:rPr lang="en-MY" b="1" u="sng" dirty="0">
                <a:latin typeface="+mn-lt"/>
              </a:rPr>
              <a:t> </a:t>
            </a:r>
            <a:r>
              <a:rPr lang="en-MY" b="1" u="sng" dirty="0" err="1">
                <a:latin typeface="+mn-lt"/>
              </a:rPr>
              <a:t>ada</a:t>
            </a:r>
            <a:r>
              <a:rPr lang="en-MY" b="1" u="sng" dirty="0">
                <a:latin typeface="+mn-lt"/>
              </a:rPr>
              <a:t> </a:t>
            </a:r>
            <a:r>
              <a:rPr lang="en-MY" b="1" u="sng" dirty="0" err="1">
                <a:latin typeface="+mn-lt"/>
              </a:rPr>
              <a:t>atau</a:t>
            </a:r>
            <a:r>
              <a:rPr lang="en-MY" b="1" u="sng" dirty="0">
                <a:latin typeface="+mn-lt"/>
              </a:rPr>
              <a:t> </a:t>
            </a:r>
            <a:r>
              <a:rPr lang="en-MY" b="1" u="sng" dirty="0" err="1">
                <a:latin typeface="+mn-lt"/>
              </a:rPr>
              <a:t>pernah</a:t>
            </a:r>
            <a:r>
              <a:rPr lang="en-MY" b="1" u="sng" dirty="0">
                <a:latin typeface="+mn-lt"/>
              </a:rPr>
              <a:t> </a:t>
            </a:r>
            <a:r>
              <a:rPr lang="en-MY" b="1" u="sng" dirty="0" err="1">
                <a:latin typeface="+mn-lt"/>
              </a:rPr>
              <a:t>ada</a:t>
            </a:r>
            <a:r>
              <a:rPr lang="en-MY" b="1" u="sng" dirty="0">
                <a:latin typeface="+mn-lt"/>
              </a:rPr>
              <a:t> </a:t>
            </a:r>
            <a:r>
              <a:rPr lang="en-MY" b="1" u="sng" dirty="0" err="1">
                <a:latin typeface="+mn-lt"/>
              </a:rPr>
              <a:t>dalam</a:t>
            </a:r>
            <a:r>
              <a:rPr lang="en-MY" b="1" u="sng" dirty="0">
                <a:latin typeface="+mn-lt"/>
              </a:rPr>
              <a:t> </a:t>
            </a:r>
            <a:r>
              <a:rPr lang="en-MY" b="1" u="sng" dirty="0" err="1">
                <a:latin typeface="+mn-lt"/>
              </a:rPr>
              <a:t>milikannya</a:t>
            </a:r>
            <a:r>
              <a:rPr lang="en-MY" b="1" u="sng" dirty="0">
                <a:latin typeface="+mn-lt"/>
              </a:rPr>
              <a:t> </a:t>
            </a:r>
            <a:r>
              <a:rPr lang="en-MY" b="1" u="sng" dirty="0" err="1">
                <a:latin typeface="+mn-lt"/>
              </a:rPr>
              <a:t>atau</a:t>
            </a:r>
            <a:r>
              <a:rPr lang="en-MY" b="1" u="sng" dirty="0">
                <a:latin typeface="+mn-lt"/>
              </a:rPr>
              <a:t> </a:t>
            </a:r>
            <a:r>
              <a:rPr lang="en-MY" b="1" u="sng" dirty="0" err="1">
                <a:latin typeface="+mn-lt"/>
              </a:rPr>
              <a:t>kuasanya</a:t>
            </a:r>
            <a:r>
              <a:rPr lang="en-MY" b="1" u="sng" dirty="0">
                <a:latin typeface="+mn-lt"/>
              </a:rPr>
              <a:t> </a:t>
            </a:r>
            <a:r>
              <a:rPr lang="en-MY" b="1" u="sng" dirty="0" err="1">
                <a:latin typeface="+mn-lt"/>
              </a:rPr>
              <a:t>apa-apa</a:t>
            </a:r>
            <a:r>
              <a:rPr lang="en-MY" b="1" u="sng" dirty="0">
                <a:latin typeface="+mn-lt"/>
              </a:rPr>
              <a:t> </a:t>
            </a:r>
            <a:r>
              <a:rPr lang="en-MY" b="1" u="sng" dirty="0" err="1">
                <a:latin typeface="+mn-lt"/>
              </a:rPr>
              <a:t>dokumen</a:t>
            </a:r>
            <a:r>
              <a:rPr lang="en-MY" b="1" u="sng" dirty="0">
                <a:latin typeface="+mn-lt"/>
              </a:rPr>
              <a:t> </a:t>
            </a:r>
            <a:r>
              <a:rPr lang="en-MY" b="1" u="sng" dirty="0" err="1">
                <a:latin typeface="+mn-lt"/>
              </a:rPr>
              <a:t>atau</a:t>
            </a:r>
            <a:r>
              <a:rPr lang="en-MY" b="1" u="sng" dirty="0">
                <a:latin typeface="+mn-lt"/>
              </a:rPr>
              <a:t> </a:t>
            </a:r>
            <a:r>
              <a:rPr lang="en-MY" b="1" u="sng" dirty="0" err="1">
                <a:latin typeface="+mn-lt"/>
              </a:rPr>
              <a:t>jenis</a:t>
            </a:r>
            <a:r>
              <a:rPr lang="en-MY" b="1" u="sng" dirty="0">
                <a:latin typeface="+mn-lt"/>
              </a:rPr>
              <a:t> </a:t>
            </a:r>
            <a:r>
              <a:rPr lang="en-MY" b="1" u="sng" dirty="0" err="1">
                <a:latin typeface="+mn-lt"/>
              </a:rPr>
              <a:t>dokumen</a:t>
            </a:r>
            <a:r>
              <a:rPr lang="en-MY" b="1" u="sng" dirty="0">
                <a:latin typeface="+mn-lt"/>
              </a:rPr>
              <a:t> </a:t>
            </a:r>
            <a:r>
              <a:rPr lang="en-MY" b="1" u="sng" dirty="0" err="1">
                <a:latin typeface="+mn-lt"/>
              </a:rPr>
              <a:t>tertentu</a:t>
            </a:r>
            <a:r>
              <a:rPr lang="en-MY" b="1" u="sng" dirty="0">
                <a:latin typeface="+mn-lt"/>
              </a:rPr>
              <a:t> </a:t>
            </a:r>
            <a:r>
              <a:rPr lang="en-MY" b="1" u="sng" dirty="0" err="1">
                <a:latin typeface="+mn-lt"/>
              </a:rPr>
              <a:t>dan</a:t>
            </a:r>
            <a:r>
              <a:rPr lang="en-MY" b="1" u="sng" dirty="0">
                <a:latin typeface="+mn-lt"/>
              </a:rPr>
              <a:t>, </a:t>
            </a:r>
            <a:r>
              <a:rPr lang="en-MY" b="1" u="sng" dirty="0" err="1">
                <a:latin typeface="+mn-lt"/>
              </a:rPr>
              <a:t>dalam</a:t>
            </a:r>
            <a:r>
              <a:rPr lang="en-MY" b="1" u="sng" dirty="0">
                <a:latin typeface="+mn-lt"/>
              </a:rPr>
              <a:t> mana-mana </a:t>
            </a:r>
            <a:r>
              <a:rPr lang="en-MY" b="1" u="sng" dirty="0" err="1">
                <a:latin typeface="+mn-lt"/>
              </a:rPr>
              <a:t>hal</a:t>
            </a:r>
            <a:r>
              <a:rPr lang="en-MY" b="1" u="sng" dirty="0">
                <a:latin typeface="+mn-lt"/>
              </a:rPr>
              <a:t> </a:t>
            </a:r>
            <a:r>
              <a:rPr lang="en-MY" b="1" u="sng" dirty="0" err="1">
                <a:latin typeface="+mn-lt"/>
              </a:rPr>
              <a:t>itu</a:t>
            </a:r>
            <a:r>
              <a:rPr lang="en-MY" dirty="0">
                <a:latin typeface="+mn-lt"/>
              </a:rPr>
              <a:t>, </a:t>
            </a:r>
            <a:r>
              <a:rPr lang="en-MY" dirty="0" err="1">
                <a:latin typeface="+mn-lt"/>
              </a:rPr>
              <a:t>tempat</a:t>
            </a:r>
            <a:r>
              <a:rPr lang="en-MY" dirty="0">
                <a:latin typeface="+mn-lt"/>
              </a:rPr>
              <a:t> </a:t>
            </a:r>
            <a:r>
              <a:rPr lang="en-MY" dirty="0" err="1">
                <a:latin typeface="+mn-lt"/>
              </a:rPr>
              <a:t>tersimpannya</a:t>
            </a:r>
            <a:r>
              <a:rPr lang="en-MY" dirty="0">
                <a:latin typeface="+mn-lt"/>
              </a:rPr>
              <a:t> mana-mana </a:t>
            </a:r>
            <a:r>
              <a:rPr lang="en-MY" dirty="0" err="1">
                <a:latin typeface="+mn-lt"/>
              </a:rPr>
              <a:t>dokumen</a:t>
            </a:r>
            <a:r>
              <a:rPr lang="en-MY" dirty="0">
                <a:latin typeface="+mn-lt"/>
              </a:rPr>
              <a:t> yang </a:t>
            </a:r>
            <a:r>
              <a:rPr lang="en-MY" dirty="0" err="1">
                <a:latin typeface="+mn-lt"/>
              </a:rPr>
              <a:t>dahulunya</a:t>
            </a:r>
            <a:r>
              <a:rPr lang="en-MY" dirty="0">
                <a:latin typeface="+mn-lt"/>
              </a:rPr>
              <a:t> </a:t>
            </a:r>
            <a:r>
              <a:rPr lang="en-MY" dirty="0" err="1">
                <a:latin typeface="+mn-lt"/>
              </a:rPr>
              <a:t>berada</a:t>
            </a:r>
            <a:r>
              <a:rPr lang="en-MY" dirty="0">
                <a:latin typeface="+mn-lt"/>
              </a:rPr>
              <a:t> </a:t>
            </a:r>
            <a:r>
              <a:rPr lang="en-MY" dirty="0" err="1">
                <a:latin typeface="+mn-lt"/>
              </a:rPr>
              <a:t>dalam</a:t>
            </a:r>
            <a:r>
              <a:rPr lang="en-MY" dirty="0">
                <a:latin typeface="+mn-lt"/>
              </a:rPr>
              <a:t> </a:t>
            </a:r>
            <a:r>
              <a:rPr lang="en-MY" dirty="0" err="1">
                <a:latin typeface="+mn-lt"/>
              </a:rPr>
              <a:t>milikannya</a:t>
            </a:r>
            <a:r>
              <a:rPr lang="en-MY" dirty="0">
                <a:latin typeface="+mn-lt"/>
              </a:rPr>
              <a:t> </a:t>
            </a:r>
            <a:r>
              <a:rPr lang="en-MY" dirty="0" err="1">
                <a:latin typeface="+mn-lt"/>
              </a:rPr>
              <a:t>atau</a:t>
            </a:r>
            <a:r>
              <a:rPr lang="en-MY" dirty="0">
                <a:latin typeface="+mn-lt"/>
              </a:rPr>
              <a:t> </a:t>
            </a:r>
            <a:r>
              <a:rPr lang="en-MY" dirty="0" err="1">
                <a:latin typeface="+mn-lt"/>
              </a:rPr>
              <a:t>kuasanya</a:t>
            </a:r>
            <a:r>
              <a:rPr lang="en-MY" dirty="0">
                <a:latin typeface="+mn-lt"/>
              </a:rPr>
              <a:t>, </a:t>
            </a:r>
            <a:r>
              <a:rPr lang="en-MY" dirty="0" err="1">
                <a:latin typeface="+mn-lt"/>
              </a:rPr>
              <a:t>tetapi</a:t>
            </a:r>
            <a:r>
              <a:rPr lang="en-MY" dirty="0">
                <a:latin typeface="+mn-lt"/>
              </a:rPr>
              <a:t> </a:t>
            </a:r>
            <a:r>
              <a:rPr lang="en-MY" dirty="0" err="1">
                <a:latin typeface="+mn-lt"/>
              </a:rPr>
              <a:t>sekarang</a:t>
            </a:r>
            <a:r>
              <a:rPr lang="en-MY" dirty="0">
                <a:latin typeface="+mn-lt"/>
              </a:rPr>
              <a:t> </a:t>
            </a:r>
            <a:r>
              <a:rPr lang="en-MY" dirty="0" err="1">
                <a:latin typeface="+mn-lt"/>
              </a:rPr>
              <a:t>tidak</a:t>
            </a:r>
            <a:r>
              <a:rPr lang="en-MY" dirty="0">
                <a:latin typeface="+mn-lt"/>
              </a:rPr>
              <a:t> </a:t>
            </a:r>
            <a:r>
              <a:rPr lang="en-MY" dirty="0" err="1">
                <a:latin typeface="+mn-lt"/>
              </a:rPr>
              <a:t>lagi</a:t>
            </a:r>
            <a:r>
              <a:rPr lang="en-MY" dirty="0">
                <a:latin typeface="+mn-lt"/>
              </a:rPr>
              <a:t> </a:t>
            </a:r>
            <a:r>
              <a:rPr lang="en-MY" dirty="0" err="1">
                <a:latin typeface="+mn-lt"/>
              </a:rPr>
              <a:t>berada</a:t>
            </a:r>
            <a:r>
              <a:rPr lang="en-MY" dirty="0">
                <a:latin typeface="+mn-lt"/>
              </a:rPr>
              <a:t> </a:t>
            </a:r>
            <a:r>
              <a:rPr lang="en-MY" dirty="0" err="1">
                <a:latin typeface="+mn-lt"/>
              </a:rPr>
              <a:t>dalam</a:t>
            </a:r>
            <a:r>
              <a:rPr lang="en-MY" dirty="0">
                <a:latin typeface="+mn-lt"/>
              </a:rPr>
              <a:t> </a:t>
            </a:r>
            <a:r>
              <a:rPr lang="en-MY" dirty="0" err="1">
                <a:latin typeface="+mn-lt"/>
              </a:rPr>
              <a:t>milikannya</a:t>
            </a:r>
            <a:r>
              <a:rPr lang="en-MY" dirty="0">
                <a:latin typeface="+mn-lt"/>
              </a:rPr>
              <a:t> </a:t>
            </a:r>
            <a:r>
              <a:rPr lang="en-MY" dirty="0" err="1">
                <a:latin typeface="+mn-lt"/>
              </a:rPr>
              <a:t>atau</a:t>
            </a:r>
            <a:r>
              <a:rPr lang="en-MY" dirty="0">
                <a:latin typeface="+mn-lt"/>
              </a:rPr>
              <a:t> </a:t>
            </a:r>
            <a:r>
              <a:rPr lang="en-MY" dirty="0" err="1" smtClean="0">
                <a:latin typeface="+mn-lt"/>
              </a:rPr>
              <a:t>kuasanya</a:t>
            </a:r>
            <a:r>
              <a:rPr lang="en-MY" dirty="0" smtClean="0">
                <a:latin typeface="+mn-lt"/>
              </a:rPr>
              <a:t>; </a:t>
            </a:r>
            <a:r>
              <a:rPr lang="en-MY" dirty="0" err="1">
                <a:latin typeface="+mn-lt"/>
              </a:rPr>
              <a:t>atau</a:t>
            </a:r>
            <a:endParaRPr lang="en-MY" dirty="0">
              <a:latin typeface="+mn-lt"/>
            </a:endParaRPr>
          </a:p>
        </p:txBody>
      </p:sp>
      <p:cxnSp>
        <p:nvCxnSpPr>
          <p:cNvPr id="695" name="Google Shape;695;p66"/>
          <p:cNvCxnSpPr/>
          <p:nvPr/>
        </p:nvCxnSpPr>
        <p:spPr>
          <a:xfrm>
            <a:off x="814975" y="1078108"/>
            <a:ext cx="647100" cy="0"/>
          </a:xfrm>
          <a:prstGeom prst="straightConnector1">
            <a:avLst/>
          </a:prstGeom>
          <a:noFill/>
          <a:ln w="19050" cap="flat" cmpd="sng">
            <a:solidFill>
              <a:schemeClr val="dk1"/>
            </a:solidFill>
            <a:prstDash val="solid"/>
            <a:round/>
            <a:headEnd type="none" w="med" len="med"/>
            <a:tailEnd type="none" w="med" len="med"/>
          </a:ln>
        </p:spPr>
      </p:cxn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2717775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66"/>
          <p:cNvSpPr txBox="1">
            <a:spLocks noGrp="1"/>
          </p:cNvSpPr>
          <p:nvPr>
            <p:ph type="title"/>
          </p:nvPr>
        </p:nvSpPr>
        <p:spPr>
          <a:xfrm>
            <a:off x="713224" y="530584"/>
            <a:ext cx="6487675" cy="528600"/>
          </a:xfrm>
          <a:prstGeom prst="rect">
            <a:avLst/>
          </a:prstGeom>
        </p:spPr>
        <p:txBody>
          <a:bodyPr spcFirstLastPara="1" wrap="square" lIns="91425" tIns="91425" rIns="91425" bIns="91425" anchor="t" anchorCtr="0">
            <a:noAutofit/>
          </a:bodyPr>
          <a:lstStyle/>
          <a:p>
            <a:r>
              <a:rPr lang="en-MY" sz="2400" dirty="0">
                <a:latin typeface="+mj-lt"/>
              </a:rPr>
              <a:t>PENYELESAIANNYA ADALAH DENGAN :</a:t>
            </a:r>
          </a:p>
        </p:txBody>
      </p:sp>
      <p:sp>
        <p:nvSpPr>
          <p:cNvPr id="694" name="Google Shape;694;p66"/>
          <p:cNvSpPr txBox="1">
            <a:spLocks noGrp="1"/>
          </p:cNvSpPr>
          <p:nvPr>
            <p:ph type="body" idx="1"/>
          </p:nvPr>
        </p:nvSpPr>
        <p:spPr>
          <a:xfrm>
            <a:off x="707047" y="1163919"/>
            <a:ext cx="6985034" cy="3259800"/>
          </a:xfrm>
          <a:prstGeom prst="rect">
            <a:avLst/>
          </a:prstGeom>
        </p:spPr>
        <p:txBody>
          <a:bodyPr spcFirstLastPara="1" wrap="square" lIns="91425" tIns="91425" rIns="91425" bIns="91425" anchor="t" anchorCtr="0">
            <a:noAutofit/>
          </a:bodyPr>
          <a:lstStyle/>
          <a:p>
            <a:pPr marL="139700" indent="0">
              <a:buNone/>
            </a:pPr>
            <a:r>
              <a:rPr lang="en-MY" dirty="0">
                <a:latin typeface="+mn-lt"/>
              </a:rPr>
              <a:t>b) </a:t>
            </a:r>
            <a:r>
              <a:rPr lang="en-MY" dirty="0" err="1">
                <a:latin typeface="+mn-lt"/>
              </a:rPr>
              <a:t>mengemukakan</a:t>
            </a:r>
            <a:r>
              <a:rPr lang="en-MY" dirty="0">
                <a:latin typeface="+mn-lt"/>
              </a:rPr>
              <a:t> </a:t>
            </a:r>
            <a:r>
              <a:rPr lang="en-MY" dirty="0" err="1">
                <a:latin typeface="+mn-lt"/>
              </a:rPr>
              <a:t>apa-apa</a:t>
            </a:r>
            <a:r>
              <a:rPr lang="en-MY" dirty="0">
                <a:latin typeface="+mn-lt"/>
              </a:rPr>
              <a:t> </a:t>
            </a:r>
            <a:r>
              <a:rPr lang="en-MY" dirty="0" err="1">
                <a:latin typeface="+mn-lt"/>
              </a:rPr>
              <a:t>dokumen</a:t>
            </a:r>
            <a:r>
              <a:rPr lang="en-MY" dirty="0">
                <a:latin typeface="+mn-lt"/>
              </a:rPr>
              <a:t> yang </a:t>
            </a:r>
            <a:r>
              <a:rPr lang="en-MY" dirty="0" err="1">
                <a:latin typeface="+mn-lt"/>
              </a:rPr>
              <a:t>berada</a:t>
            </a:r>
            <a:r>
              <a:rPr lang="en-MY" dirty="0">
                <a:latin typeface="+mn-lt"/>
              </a:rPr>
              <a:t> </a:t>
            </a:r>
            <a:r>
              <a:rPr lang="en-MY" dirty="0" err="1">
                <a:latin typeface="+mn-lt"/>
              </a:rPr>
              <a:t>dalam</a:t>
            </a:r>
            <a:r>
              <a:rPr lang="en-MY" dirty="0">
                <a:latin typeface="+mn-lt"/>
              </a:rPr>
              <a:t> </a:t>
            </a:r>
            <a:r>
              <a:rPr lang="en-MY" dirty="0" err="1">
                <a:latin typeface="+mn-lt"/>
              </a:rPr>
              <a:t>milikannya</a:t>
            </a:r>
            <a:r>
              <a:rPr lang="en-MY" dirty="0">
                <a:latin typeface="+mn-lt"/>
              </a:rPr>
              <a:t> </a:t>
            </a:r>
            <a:r>
              <a:rPr lang="en-MY" dirty="0" err="1">
                <a:latin typeface="+mn-lt"/>
              </a:rPr>
              <a:t>atau</a:t>
            </a:r>
            <a:r>
              <a:rPr lang="en-MY" dirty="0">
                <a:latin typeface="+mn-lt"/>
              </a:rPr>
              <a:t> </a:t>
            </a:r>
            <a:r>
              <a:rPr lang="en-MY" dirty="0" err="1">
                <a:latin typeface="+mn-lt"/>
              </a:rPr>
              <a:t>kuasanya</a:t>
            </a:r>
            <a:r>
              <a:rPr lang="en-MY" dirty="0">
                <a:latin typeface="+mn-lt"/>
              </a:rPr>
              <a:t>.</a:t>
            </a:r>
          </a:p>
          <a:p>
            <a:pPr marL="139700" indent="0">
              <a:buNone/>
            </a:pPr>
            <a:r>
              <a:rPr lang="en-MY" dirty="0">
                <a:latin typeface="+mn-lt"/>
              </a:rPr>
              <a:t> </a:t>
            </a:r>
          </a:p>
          <a:p>
            <a:pPr marL="482600" lvl="0" indent="-342900">
              <a:buFont typeface="+mj-lt"/>
              <a:buAutoNum type="arabicParenR" startAt="4"/>
            </a:pPr>
            <a:r>
              <a:rPr lang="en-MY" dirty="0" err="1">
                <a:latin typeface="+mn-lt"/>
              </a:rPr>
              <a:t>Jika</a:t>
            </a:r>
            <a:r>
              <a:rPr lang="en-MY" dirty="0">
                <a:latin typeface="+mn-lt"/>
              </a:rPr>
              <a:t> </a:t>
            </a:r>
            <a:r>
              <a:rPr lang="en-MY" dirty="0" err="1">
                <a:latin typeface="+mn-lt"/>
              </a:rPr>
              <a:t>pihak</a:t>
            </a:r>
            <a:r>
              <a:rPr lang="en-MY" dirty="0">
                <a:latin typeface="+mn-lt"/>
              </a:rPr>
              <a:t> </a:t>
            </a:r>
            <a:r>
              <a:rPr lang="en-MY" dirty="0" err="1">
                <a:latin typeface="+mn-lt"/>
              </a:rPr>
              <a:t>itu</a:t>
            </a:r>
            <a:r>
              <a:rPr lang="en-MY" dirty="0">
                <a:latin typeface="+mn-lt"/>
              </a:rPr>
              <a:t> </a:t>
            </a:r>
            <a:r>
              <a:rPr lang="en-MY" dirty="0" err="1">
                <a:latin typeface="+mn-lt"/>
              </a:rPr>
              <a:t>ialah</a:t>
            </a:r>
            <a:r>
              <a:rPr lang="en-MY" dirty="0">
                <a:latin typeface="+mn-lt"/>
              </a:rPr>
              <a:t> </a:t>
            </a:r>
            <a:r>
              <a:rPr lang="en-MY" dirty="0" err="1">
                <a:latin typeface="+mn-lt"/>
              </a:rPr>
              <a:t>suatu</a:t>
            </a:r>
            <a:r>
              <a:rPr lang="en-MY" dirty="0">
                <a:latin typeface="+mn-lt"/>
              </a:rPr>
              <a:t> </a:t>
            </a:r>
            <a:r>
              <a:rPr lang="en-MY" dirty="0" err="1">
                <a:latin typeface="+mn-lt"/>
              </a:rPr>
              <a:t>badan</a:t>
            </a:r>
            <a:r>
              <a:rPr lang="en-MY" dirty="0">
                <a:latin typeface="+mn-lt"/>
              </a:rPr>
              <a:t>, </a:t>
            </a:r>
            <a:r>
              <a:rPr lang="en-MY" dirty="0" err="1">
                <a:latin typeface="+mn-lt"/>
              </a:rPr>
              <a:t>sama</a:t>
            </a:r>
            <a:r>
              <a:rPr lang="en-MY" dirty="0">
                <a:latin typeface="+mn-lt"/>
              </a:rPr>
              <a:t> </a:t>
            </a:r>
            <a:r>
              <a:rPr lang="en-MY" dirty="0" err="1">
                <a:latin typeface="+mn-lt"/>
              </a:rPr>
              <a:t>ada</a:t>
            </a:r>
            <a:r>
              <a:rPr lang="en-MY" dirty="0">
                <a:latin typeface="+mn-lt"/>
              </a:rPr>
              <a:t> </a:t>
            </a:r>
            <a:r>
              <a:rPr lang="en-MY" dirty="0" err="1">
                <a:latin typeface="+mn-lt"/>
              </a:rPr>
              <a:t>diperbadankan</a:t>
            </a:r>
            <a:r>
              <a:rPr lang="en-MY" dirty="0">
                <a:latin typeface="+mn-lt"/>
              </a:rPr>
              <a:t> </a:t>
            </a:r>
            <a:r>
              <a:rPr lang="en-MY" dirty="0" err="1">
                <a:latin typeface="+mn-lt"/>
              </a:rPr>
              <a:t>atau</a:t>
            </a:r>
            <a:r>
              <a:rPr lang="en-MY" dirty="0">
                <a:latin typeface="+mn-lt"/>
              </a:rPr>
              <a:t> </a:t>
            </a:r>
            <a:r>
              <a:rPr lang="en-MY" dirty="0" err="1">
                <a:latin typeface="+mn-lt"/>
              </a:rPr>
              <a:t>selainnya</a:t>
            </a:r>
            <a:r>
              <a:rPr lang="en-MY" dirty="0">
                <a:latin typeface="+mn-lt"/>
              </a:rPr>
              <a:t>, </a:t>
            </a:r>
            <a:r>
              <a:rPr lang="en-MY" dirty="0" err="1">
                <a:latin typeface="+mn-lt"/>
              </a:rPr>
              <a:t>seorang</a:t>
            </a:r>
            <a:r>
              <a:rPr lang="en-MY" dirty="0">
                <a:latin typeface="+mn-lt"/>
              </a:rPr>
              <a:t> </a:t>
            </a:r>
            <a:r>
              <a:rPr lang="en-MY" dirty="0" err="1">
                <a:latin typeface="+mn-lt"/>
              </a:rPr>
              <a:t>pegawai</a:t>
            </a:r>
            <a:r>
              <a:rPr lang="en-MY" dirty="0">
                <a:latin typeface="+mn-lt"/>
              </a:rPr>
              <a:t> </a:t>
            </a:r>
            <a:r>
              <a:rPr lang="en-MY" dirty="0" err="1">
                <a:latin typeface="+mn-lt"/>
              </a:rPr>
              <a:t>badan</a:t>
            </a:r>
            <a:r>
              <a:rPr lang="en-MY" dirty="0">
                <a:latin typeface="+mn-lt"/>
              </a:rPr>
              <a:t> </a:t>
            </a:r>
            <a:r>
              <a:rPr lang="en-MY" dirty="0" err="1">
                <a:latin typeface="+mn-lt"/>
              </a:rPr>
              <a:t>itu</a:t>
            </a:r>
            <a:r>
              <a:rPr lang="en-MY" dirty="0">
                <a:latin typeface="+mn-lt"/>
              </a:rPr>
              <a:t> </a:t>
            </a:r>
            <a:r>
              <a:rPr lang="en-MY" dirty="0" err="1">
                <a:latin typeface="+mn-lt"/>
              </a:rPr>
              <a:t>boleh</a:t>
            </a:r>
            <a:r>
              <a:rPr lang="en-MY" dirty="0">
                <a:latin typeface="+mn-lt"/>
              </a:rPr>
              <a:t> </a:t>
            </a:r>
            <a:r>
              <a:rPr lang="en-MY" dirty="0" err="1">
                <a:latin typeface="+mn-lt"/>
              </a:rPr>
              <a:t>diperintahkan</a:t>
            </a:r>
            <a:r>
              <a:rPr lang="en-MY" dirty="0">
                <a:latin typeface="+mn-lt"/>
              </a:rPr>
              <a:t> </a:t>
            </a:r>
            <a:r>
              <a:rPr lang="en-MY" dirty="0" err="1">
                <a:latin typeface="+mn-lt"/>
              </a:rPr>
              <a:t>supaya</a:t>
            </a:r>
            <a:r>
              <a:rPr lang="en-MY" dirty="0">
                <a:latin typeface="+mn-lt"/>
              </a:rPr>
              <a:t> </a:t>
            </a:r>
            <a:r>
              <a:rPr lang="en-MY" dirty="0" err="1">
                <a:latin typeface="+mn-lt"/>
              </a:rPr>
              <a:t>mematuhi</a:t>
            </a:r>
            <a:r>
              <a:rPr lang="en-MY" dirty="0">
                <a:latin typeface="+mn-lt"/>
              </a:rPr>
              <a:t> </a:t>
            </a:r>
            <a:r>
              <a:rPr lang="en-MY" dirty="0" err="1">
                <a:latin typeface="+mn-lt"/>
              </a:rPr>
              <a:t>perintah</a:t>
            </a:r>
            <a:r>
              <a:rPr lang="en-MY" dirty="0">
                <a:latin typeface="+mn-lt"/>
              </a:rPr>
              <a:t> </a:t>
            </a:r>
            <a:r>
              <a:rPr lang="en-MY" dirty="0" err="1">
                <a:latin typeface="+mn-lt"/>
              </a:rPr>
              <a:t>atau</a:t>
            </a:r>
            <a:r>
              <a:rPr lang="en-MY" dirty="0">
                <a:latin typeface="+mn-lt"/>
              </a:rPr>
              <a:t> </a:t>
            </a:r>
            <a:r>
              <a:rPr lang="en-MY" dirty="0" err="1">
                <a:latin typeface="+mn-lt"/>
              </a:rPr>
              <a:t>arahan</a:t>
            </a:r>
            <a:r>
              <a:rPr lang="en-MY" dirty="0">
                <a:latin typeface="+mn-lt"/>
              </a:rPr>
              <a:t> </a:t>
            </a:r>
            <a:r>
              <a:rPr lang="en-MY" dirty="0" err="1">
                <a:latin typeface="+mn-lt"/>
              </a:rPr>
              <a:t>Mahkamah</a:t>
            </a:r>
            <a:r>
              <a:rPr lang="en-MY" dirty="0">
                <a:latin typeface="+mn-lt"/>
              </a:rPr>
              <a:t> </a:t>
            </a:r>
            <a:r>
              <a:rPr lang="en-MY" dirty="0" err="1">
                <a:latin typeface="+mn-lt"/>
              </a:rPr>
              <a:t>berkenaan</a:t>
            </a:r>
            <a:r>
              <a:rPr lang="en-MY" dirty="0">
                <a:latin typeface="+mn-lt"/>
              </a:rPr>
              <a:t> </a:t>
            </a:r>
            <a:r>
              <a:rPr lang="en-MY" dirty="0" err="1">
                <a:latin typeface="+mn-lt"/>
              </a:rPr>
              <a:t>dengan</a:t>
            </a:r>
            <a:r>
              <a:rPr lang="en-MY" dirty="0">
                <a:latin typeface="+mn-lt"/>
              </a:rPr>
              <a:t> </a:t>
            </a:r>
            <a:r>
              <a:rPr lang="en-MY" dirty="0" err="1">
                <a:latin typeface="+mn-lt"/>
              </a:rPr>
              <a:t>penzahiran</a:t>
            </a:r>
            <a:r>
              <a:rPr lang="en-MY" dirty="0">
                <a:latin typeface="+mn-lt"/>
              </a:rPr>
              <a:t> </a:t>
            </a:r>
            <a:r>
              <a:rPr lang="en-MY" dirty="0" err="1">
                <a:latin typeface="+mn-lt"/>
              </a:rPr>
              <a:t>apa-apa</a:t>
            </a:r>
            <a:r>
              <a:rPr lang="en-MY" dirty="0">
                <a:latin typeface="+mn-lt"/>
              </a:rPr>
              <a:t> </a:t>
            </a:r>
            <a:r>
              <a:rPr lang="en-MY" dirty="0" err="1" smtClean="0">
                <a:latin typeface="+mn-lt"/>
              </a:rPr>
              <a:t>dokumen</a:t>
            </a:r>
            <a:r>
              <a:rPr lang="en-MY" dirty="0" smtClean="0">
                <a:latin typeface="+mn-lt"/>
              </a:rPr>
              <a:t>.</a:t>
            </a:r>
          </a:p>
          <a:p>
            <a:pPr marL="482600" lvl="0" indent="-342900">
              <a:buFont typeface="+mj-lt"/>
              <a:buAutoNum type="arabicParenR" startAt="4"/>
            </a:pPr>
            <a:endParaRPr lang="en-MY" dirty="0" smtClean="0">
              <a:latin typeface="+mn-lt"/>
            </a:endParaRPr>
          </a:p>
          <a:p>
            <a:pPr marL="482600" lvl="0" indent="-342900">
              <a:buFont typeface="+mj-lt"/>
              <a:buAutoNum type="arabicParenR" startAt="4"/>
            </a:pPr>
            <a:r>
              <a:rPr lang="en-MY" dirty="0" err="1" smtClean="0">
                <a:latin typeface="+mn-lt"/>
              </a:rPr>
              <a:t>Mahkamah</a:t>
            </a:r>
            <a:r>
              <a:rPr lang="en-MY" dirty="0" smtClean="0">
                <a:latin typeface="+mn-lt"/>
              </a:rPr>
              <a:t> </a:t>
            </a:r>
            <a:r>
              <a:rPr lang="en-MY" dirty="0" err="1">
                <a:latin typeface="+mn-lt"/>
              </a:rPr>
              <a:t>boleh</a:t>
            </a:r>
            <a:r>
              <a:rPr lang="en-MY" dirty="0">
                <a:latin typeface="+mn-lt"/>
              </a:rPr>
              <a:t> </a:t>
            </a:r>
            <a:r>
              <a:rPr lang="en-MY" b="1" u="sng" dirty="0" err="1">
                <a:latin typeface="+mn-lt"/>
              </a:rPr>
              <a:t>menggantung</a:t>
            </a:r>
            <a:r>
              <a:rPr lang="en-MY" b="1" u="sng" dirty="0">
                <a:latin typeface="+mn-lt"/>
              </a:rPr>
              <a:t> </a:t>
            </a:r>
            <a:r>
              <a:rPr lang="en-MY" b="1" u="sng" dirty="0" err="1">
                <a:latin typeface="+mn-lt"/>
              </a:rPr>
              <a:t>prosiding</a:t>
            </a:r>
            <a:r>
              <a:rPr lang="en-MY" dirty="0">
                <a:latin typeface="+mn-lt"/>
              </a:rPr>
              <a:t> </a:t>
            </a:r>
            <a:r>
              <a:rPr lang="en-MY" dirty="0" err="1">
                <a:latin typeface="+mn-lt"/>
              </a:rPr>
              <a:t>itu</a:t>
            </a:r>
            <a:r>
              <a:rPr lang="en-MY" dirty="0">
                <a:latin typeface="+mn-lt"/>
              </a:rPr>
              <a:t> </a:t>
            </a:r>
            <a:r>
              <a:rPr lang="en-MY" dirty="0" err="1">
                <a:latin typeface="+mn-lt"/>
              </a:rPr>
              <a:t>sementara</a:t>
            </a:r>
            <a:r>
              <a:rPr lang="en-MY" dirty="0">
                <a:latin typeface="+mn-lt"/>
              </a:rPr>
              <a:t> </a:t>
            </a:r>
            <a:r>
              <a:rPr lang="en-MY" dirty="0" err="1">
                <a:latin typeface="+mn-lt"/>
              </a:rPr>
              <a:t>menanti</a:t>
            </a:r>
            <a:r>
              <a:rPr lang="en-MY" dirty="0">
                <a:latin typeface="+mn-lt"/>
              </a:rPr>
              <a:t> </a:t>
            </a:r>
            <a:r>
              <a:rPr lang="en-MY" dirty="0" err="1">
                <a:latin typeface="+mn-lt"/>
              </a:rPr>
              <a:t>pematuhan</a:t>
            </a:r>
            <a:r>
              <a:rPr lang="en-MY" dirty="0">
                <a:latin typeface="+mn-lt"/>
              </a:rPr>
              <a:t> </a:t>
            </a:r>
            <a:r>
              <a:rPr lang="en-MY" dirty="0" err="1">
                <a:latin typeface="+mn-lt"/>
              </a:rPr>
              <a:t>perintah</a:t>
            </a:r>
            <a:r>
              <a:rPr lang="en-MY" dirty="0">
                <a:latin typeface="+mn-lt"/>
              </a:rPr>
              <a:t> </a:t>
            </a:r>
            <a:r>
              <a:rPr lang="en-MY" dirty="0" err="1">
                <a:latin typeface="+mn-lt"/>
              </a:rPr>
              <a:t>atau</a:t>
            </a:r>
            <a:r>
              <a:rPr lang="en-MY" dirty="0">
                <a:latin typeface="+mn-lt"/>
              </a:rPr>
              <a:t> </a:t>
            </a:r>
            <a:r>
              <a:rPr lang="en-MY" dirty="0" err="1">
                <a:latin typeface="+mn-lt"/>
              </a:rPr>
              <a:t>arahan</a:t>
            </a:r>
            <a:r>
              <a:rPr lang="en-MY" dirty="0">
                <a:latin typeface="+mn-lt"/>
              </a:rPr>
              <a:t> </a:t>
            </a:r>
            <a:r>
              <a:rPr lang="en-MY" dirty="0" err="1">
                <a:latin typeface="+mn-lt"/>
              </a:rPr>
              <a:t>Mahkamah</a:t>
            </a:r>
            <a:r>
              <a:rPr lang="en-MY" dirty="0">
                <a:latin typeface="+mn-lt"/>
              </a:rPr>
              <a:t> di </a:t>
            </a:r>
            <a:r>
              <a:rPr lang="en-MY" dirty="0" err="1">
                <a:latin typeface="+mn-lt"/>
              </a:rPr>
              <a:t>bawah</a:t>
            </a:r>
            <a:r>
              <a:rPr lang="en-MY" dirty="0">
                <a:latin typeface="+mn-lt"/>
              </a:rPr>
              <a:t> </a:t>
            </a:r>
            <a:r>
              <a:rPr lang="en-MY" dirty="0" err="1">
                <a:latin typeface="+mn-lt"/>
              </a:rPr>
              <a:t>seksyen</a:t>
            </a:r>
            <a:r>
              <a:rPr lang="en-MY" dirty="0">
                <a:latin typeface="+mn-lt"/>
              </a:rPr>
              <a:t> </a:t>
            </a:r>
            <a:r>
              <a:rPr lang="en-MY" dirty="0" err="1">
                <a:latin typeface="+mn-lt"/>
              </a:rPr>
              <a:t>ini</a:t>
            </a:r>
            <a:r>
              <a:rPr lang="en-MY" dirty="0">
                <a:latin typeface="+mn-lt"/>
              </a:rPr>
              <a:t>.</a:t>
            </a:r>
          </a:p>
          <a:p>
            <a:pPr marL="139700" indent="0">
              <a:buNone/>
            </a:pPr>
            <a:endParaRPr lang="en-MY" dirty="0">
              <a:latin typeface="+mn-lt"/>
            </a:endParaRPr>
          </a:p>
          <a:p>
            <a:pPr marL="139700" indent="0">
              <a:buNone/>
            </a:pPr>
            <a:r>
              <a:rPr lang="en-MY" b="1" dirty="0">
                <a:latin typeface="+mn-lt"/>
              </a:rPr>
              <a:t>SEKSYEN 187</a:t>
            </a:r>
            <a:r>
              <a:rPr lang="en-MY" dirty="0">
                <a:latin typeface="+mn-lt"/>
              </a:rPr>
              <a:t> – PERMOHONAN INTERLOKUTORI DIBUAT MELALUI BORANG MS 49 DI HADAPAN HAKIM DALAM KAMAR, DAN DINYATAKAN ALASAN-ALASAN PERMOHOHONAN</a:t>
            </a:r>
            <a:r>
              <a:rPr lang="en-MY" dirty="0" smtClean="0">
                <a:latin typeface="+mn-lt"/>
              </a:rPr>
              <a:t>.</a:t>
            </a:r>
            <a:endParaRPr lang="en-MY" dirty="0">
              <a:latin typeface="+mn-lt"/>
            </a:endParaRPr>
          </a:p>
        </p:txBody>
      </p:sp>
      <p:cxnSp>
        <p:nvCxnSpPr>
          <p:cNvPr id="695" name="Google Shape;695;p66"/>
          <p:cNvCxnSpPr/>
          <p:nvPr/>
        </p:nvCxnSpPr>
        <p:spPr>
          <a:xfrm>
            <a:off x="814975" y="1096644"/>
            <a:ext cx="647100" cy="0"/>
          </a:xfrm>
          <a:prstGeom prst="straightConnector1">
            <a:avLst/>
          </a:prstGeom>
          <a:noFill/>
          <a:ln w="19050" cap="flat" cmpd="sng">
            <a:solidFill>
              <a:schemeClr val="dk1"/>
            </a:solidFill>
            <a:prstDash val="solid"/>
            <a:round/>
            <a:headEnd type="none" w="med" len="med"/>
            <a:tailEnd type="none" w="med" len="med"/>
          </a:ln>
        </p:spPr>
      </p:cxn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0516104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66"/>
          <p:cNvSpPr txBox="1">
            <a:spLocks noGrp="1"/>
          </p:cNvSpPr>
          <p:nvPr>
            <p:ph type="title"/>
          </p:nvPr>
        </p:nvSpPr>
        <p:spPr>
          <a:xfrm>
            <a:off x="713224" y="530584"/>
            <a:ext cx="6595625" cy="528600"/>
          </a:xfrm>
          <a:prstGeom prst="rect">
            <a:avLst/>
          </a:prstGeom>
        </p:spPr>
        <p:txBody>
          <a:bodyPr spcFirstLastPara="1" wrap="square" lIns="91425" tIns="91425" rIns="91425" bIns="91425" anchor="t" anchorCtr="0">
            <a:noAutofit/>
          </a:bodyPr>
          <a:lstStyle/>
          <a:p>
            <a:r>
              <a:rPr lang="en-MY" sz="2400" dirty="0">
                <a:latin typeface="+mj-lt"/>
              </a:rPr>
              <a:t>PENYELESAIANNYA ADALAH DENGAN :</a:t>
            </a:r>
          </a:p>
        </p:txBody>
      </p:sp>
      <p:sp>
        <p:nvSpPr>
          <p:cNvPr id="694" name="Google Shape;694;p66"/>
          <p:cNvSpPr txBox="1">
            <a:spLocks noGrp="1"/>
          </p:cNvSpPr>
          <p:nvPr>
            <p:ph type="body" idx="1"/>
          </p:nvPr>
        </p:nvSpPr>
        <p:spPr>
          <a:xfrm>
            <a:off x="707047" y="1207906"/>
            <a:ext cx="6985034" cy="3259800"/>
          </a:xfrm>
          <a:prstGeom prst="rect">
            <a:avLst/>
          </a:prstGeom>
        </p:spPr>
        <p:txBody>
          <a:bodyPr spcFirstLastPara="1" wrap="square" lIns="91425" tIns="91425" rIns="91425" bIns="91425" anchor="t" anchorCtr="0">
            <a:noAutofit/>
          </a:bodyPr>
          <a:lstStyle/>
          <a:p>
            <a:pPr marL="139700" indent="0">
              <a:buNone/>
            </a:pPr>
            <a:r>
              <a:rPr lang="en-MY" b="1" dirty="0">
                <a:latin typeface="+mn-lt"/>
              </a:rPr>
              <a:t>SEPINA </a:t>
            </a:r>
            <a:endParaRPr lang="en-MY" dirty="0">
              <a:latin typeface="+mn-lt"/>
            </a:endParaRPr>
          </a:p>
          <a:p>
            <a:pPr marL="139700" indent="0">
              <a:buNone/>
            </a:pPr>
            <a:r>
              <a:rPr lang="en-MY" dirty="0">
                <a:latin typeface="+mn-lt"/>
              </a:rPr>
              <a:t> </a:t>
            </a:r>
          </a:p>
          <a:p>
            <a:pPr marL="139700" indent="0">
              <a:buNone/>
            </a:pPr>
            <a:r>
              <a:rPr lang="en-MY" b="1" dirty="0" err="1">
                <a:latin typeface="+mn-lt"/>
              </a:rPr>
              <a:t>Seksyen</a:t>
            </a:r>
            <a:r>
              <a:rPr lang="en-MY" b="1" dirty="0">
                <a:latin typeface="+mn-lt"/>
              </a:rPr>
              <a:t> 104. </a:t>
            </a:r>
            <a:r>
              <a:rPr lang="en-MY" b="1" dirty="0" err="1">
                <a:latin typeface="+mn-lt"/>
              </a:rPr>
              <a:t>Sepina</a:t>
            </a:r>
            <a:r>
              <a:rPr lang="en-MY" b="1" dirty="0">
                <a:latin typeface="+mn-lt"/>
              </a:rPr>
              <a:t> </a:t>
            </a:r>
            <a:r>
              <a:rPr lang="en-MY" b="1" dirty="0" err="1">
                <a:latin typeface="+mn-lt"/>
              </a:rPr>
              <a:t>supaya</a:t>
            </a:r>
            <a:r>
              <a:rPr lang="en-MY" b="1" dirty="0">
                <a:latin typeface="+mn-lt"/>
              </a:rPr>
              <a:t> </a:t>
            </a:r>
            <a:r>
              <a:rPr lang="en-MY" b="1" dirty="0" err="1">
                <a:latin typeface="+mn-lt"/>
              </a:rPr>
              <a:t>dokumen</a:t>
            </a:r>
            <a:r>
              <a:rPr lang="en-MY" b="1" dirty="0">
                <a:latin typeface="+mn-lt"/>
              </a:rPr>
              <a:t> </a:t>
            </a:r>
            <a:r>
              <a:rPr lang="en-MY" b="1" dirty="0" err="1">
                <a:latin typeface="+mn-lt"/>
              </a:rPr>
              <a:t>dikemukakan</a:t>
            </a:r>
            <a:endParaRPr lang="en-MY" dirty="0">
              <a:latin typeface="+mn-lt"/>
            </a:endParaRPr>
          </a:p>
          <a:p>
            <a:pPr marL="139700" indent="0">
              <a:buNone/>
            </a:pPr>
            <a:endParaRPr lang="en-MY" dirty="0">
              <a:latin typeface="+mn-lt"/>
            </a:endParaRPr>
          </a:p>
          <a:p>
            <a:pPr marL="139700" indent="0">
              <a:buNone/>
            </a:pPr>
            <a:r>
              <a:rPr lang="en-MY" dirty="0">
                <a:latin typeface="+mn-lt"/>
              </a:rPr>
              <a:t>Mana-mana orang yang </a:t>
            </a:r>
            <a:r>
              <a:rPr lang="en-MY" dirty="0" err="1">
                <a:latin typeface="+mn-lt"/>
              </a:rPr>
              <a:t>kepadanya</a:t>
            </a:r>
            <a:r>
              <a:rPr lang="en-MY" dirty="0">
                <a:latin typeface="+mn-lt"/>
              </a:rPr>
              <a:t> </a:t>
            </a:r>
            <a:r>
              <a:rPr lang="en-MY" dirty="0" err="1">
                <a:latin typeface="+mn-lt"/>
              </a:rPr>
              <a:t>disampaikan</a:t>
            </a:r>
            <a:r>
              <a:rPr lang="en-MY" dirty="0">
                <a:latin typeface="+mn-lt"/>
              </a:rPr>
              <a:t> </a:t>
            </a:r>
            <a:r>
              <a:rPr lang="en-MY" dirty="0" err="1">
                <a:latin typeface="+mn-lt"/>
              </a:rPr>
              <a:t>sepina</a:t>
            </a:r>
            <a:r>
              <a:rPr lang="en-MY" dirty="0">
                <a:latin typeface="+mn-lt"/>
              </a:rPr>
              <a:t> </a:t>
            </a:r>
            <a:r>
              <a:rPr lang="en-MY" dirty="0" err="1">
                <a:latin typeface="+mn-lt"/>
              </a:rPr>
              <a:t>supaya</a:t>
            </a:r>
            <a:r>
              <a:rPr lang="en-MY" dirty="0">
                <a:latin typeface="+mn-lt"/>
              </a:rPr>
              <a:t> </a:t>
            </a:r>
            <a:r>
              <a:rPr lang="en-MY" dirty="0" err="1">
                <a:latin typeface="+mn-lt"/>
              </a:rPr>
              <a:t>dia</a:t>
            </a:r>
            <a:r>
              <a:rPr lang="en-MY" dirty="0">
                <a:latin typeface="+mn-lt"/>
              </a:rPr>
              <a:t> </a:t>
            </a:r>
            <a:r>
              <a:rPr lang="en-MY" dirty="0" err="1">
                <a:latin typeface="+mn-lt"/>
              </a:rPr>
              <a:t>mengemukakan</a:t>
            </a:r>
            <a:r>
              <a:rPr lang="en-MY" dirty="0">
                <a:latin typeface="+mn-lt"/>
              </a:rPr>
              <a:t> </a:t>
            </a:r>
            <a:r>
              <a:rPr lang="en-MY" dirty="0" err="1">
                <a:latin typeface="+mn-lt"/>
              </a:rPr>
              <a:t>dokumen</a:t>
            </a:r>
            <a:r>
              <a:rPr lang="en-MY" dirty="0">
                <a:latin typeface="+mn-lt"/>
              </a:rPr>
              <a:t> </a:t>
            </a:r>
            <a:r>
              <a:rPr lang="en-MY" dirty="0" err="1">
                <a:latin typeface="+mn-lt"/>
              </a:rPr>
              <a:t>atau</a:t>
            </a:r>
            <a:r>
              <a:rPr lang="en-MY" dirty="0">
                <a:latin typeface="+mn-lt"/>
              </a:rPr>
              <a:t> </a:t>
            </a:r>
            <a:r>
              <a:rPr lang="en-MY" dirty="0" err="1">
                <a:latin typeface="+mn-lt"/>
              </a:rPr>
              <a:t>benda</a:t>
            </a:r>
            <a:r>
              <a:rPr lang="en-MY" dirty="0">
                <a:latin typeface="+mn-lt"/>
              </a:rPr>
              <a:t> </a:t>
            </a:r>
            <a:r>
              <a:rPr lang="en-MY" dirty="0" err="1">
                <a:latin typeface="+mn-lt"/>
              </a:rPr>
              <a:t>sahaja</a:t>
            </a:r>
            <a:r>
              <a:rPr lang="en-MY" dirty="0">
                <a:latin typeface="+mn-lt"/>
              </a:rPr>
              <a:t> </a:t>
            </a:r>
            <a:r>
              <a:rPr lang="en-MY" dirty="0" err="1">
                <a:latin typeface="+mn-lt"/>
              </a:rPr>
              <a:t>adalah</a:t>
            </a:r>
            <a:r>
              <a:rPr lang="en-MY" dirty="0">
                <a:latin typeface="+mn-lt"/>
              </a:rPr>
              <a:t> </a:t>
            </a:r>
            <a:r>
              <a:rPr lang="en-MY" dirty="0" err="1">
                <a:latin typeface="+mn-lt"/>
              </a:rPr>
              <a:t>telah</a:t>
            </a:r>
            <a:r>
              <a:rPr lang="en-MY" dirty="0">
                <a:latin typeface="+mn-lt"/>
              </a:rPr>
              <a:t> </a:t>
            </a:r>
            <a:r>
              <a:rPr lang="en-MY" dirty="0" err="1">
                <a:latin typeface="+mn-lt"/>
              </a:rPr>
              <a:t>mematuhinya</a:t>
            </a:r>
            <a:r>
              <a:rPr lang="en-MY" dirty="0">
                <a:latin typeface="+mn-lt"/>
              </a:rPr>
              <a:t> </a:t>
            </a:r>
            <a:r>
              <a:rPr lang="en-MY" dirty="0" err="1">
                <a:latin typeface="+mn-lt"/>
              </a:rPr>
              <a:t>dengan</a:t>
            </a:r>
            <a:r>
              <a:rPr lang="en-MY" dirty="0">
                <a:latin typeface="+mn-lt"/>
              </a:rPr>
              <a:t> </a:t>
            </a:r>
            <a:r>
              <a:rPr lang="en-MY" dirty="0" err="1">
                <a:latin typeface="+mn-lt"/>
              </a:rPr>
              <a:t>secukupnya</a:t>
            </a:r>
            <a:r>
              <a:rPr lang="en-MY" dirty="0">
                <a:latin typeface="+mn-lt"/>
              </a:rPr>
              <a:t> </a:t>
            </a:r>
            <a:r>
              <a:rPr lang="en-MY" dirty="0" err="1">
                <a:latin typeface="+mn-lt"/>
              </a:rPr>
              <a:t>jika</a:t>
            </a:r>
            <a:r>
              <a:rPr lang="en-MY" dirty="0">
                <a:latin typeface="+mn-lt"/>
              </a:rPr>
              <a:t> </a:t>
            </a:r>
            <a:r>
              <a:rPr lang="en-MY" dirty="0" err="1">
                <a:latin typeface="+mn-lt"/>
              </a:rPr>
              <a:t>dia</a:t>
            </a:r>
            <a:r>
              <a:rPr lang="en-MY" dirty="0">
                <a:latin typeface="+mn-lt"/>
              </a:rPr>
              <a:t> </a:t>
            </a:r>
            <a:r>
              <a:rPr lang="en-MY" dirty="0" err="1">
                <a:latin typeface="+mn-lt"/>
              </a:rPr>
              <a:t>menyebabkan</a:t>
            </a:r>
            <a:r>
              <a:rPr lang="en-MY" dirty="0">
                <a:latin typeface="+mn-lt"/>
              </a:rPr>
              <a:t> </a:t>
            </a:r>
            <a:r>
              <a:rPr lang="en-MY" dirty="0" err="1">
                <a:latin typeface="+mn-lt"/>
              </a:rPr>
              <a:t>dokumen</a:t>
            </a:r>
            <a:r>
              <a:rPr lang="en-MY" dirty="0">
                <a:latin typeface="+mn-lt"/>
              </a:rPr>
              <a:t> </a:t>
            </a:r>
            <a:r>
              <a:rPr lang="en-MY" dirty="0" err="1">
                <a:latin typeface="+mn-lt"/>
              </a:rPr>
              <a:t>atau</a:t>
            </a:r>
            <a:r>
              <a:rPr lang="en-MY" dirty="0">
                <a:latin typeface="+mn-lt"/>
              </a:rPr>
              <a:t> </a:t>
            </a:r>
            <a:r>
              <a:rPr lang="en-MY" dirty="0" err="1">
                <a:latin typeface="+mn-lt"/>
              </a:rPr>
              <a:t>benda</a:t>
            </a:r>
            <a:r>
              <a:rPr lang="en-MY" dirty="0">
                <a:latin typeface="+mn-lt"/>
              </a:rPr>
              <a:t> </a:t>
            </a:r>
            <a:r>
              <a:rPr lang="en-MY" dirty="0" err="1">
                <a:latin typeface="+mn-lt"/>
              </a:rPr>
              <a:t>itu</a:t>
            </a:r>
            <a:r>
              <a:rPr lang="en-MY" dirty="0">
                <a:latin typeface="+mn-lt"/>
              </a:rPr>
              <a:t> </a:t>
            </a:r>
            <a:r>
              <a:rPr lang="en-MY" dirty="0" err="1">
                <a:latin typeface="+mn-lt"/>
              </a:rPr>
              <a:t>dikemukakan</a:t>
            </a:r>
            <a:r>
              <a:rPr lang="en-MY" dirty="0">
                <a:latin typeface="+mn-lt"/>
              </a:rPr>
              <a:t> </a:t>
            </a:r>
            <a:r>
              <a:rPr lang="en-MY" dirty="0" err="1">
                <a:latin typeface="+mn-lt"/>
              </a:rPr>
              <a:t>tanpa</a:t>
            </a:r>
            <a:r>
              <a:rPr lang="en-MY" dirty="0">
                <a:latin typeface="+mn-lt"/>
              </a:rPr>
              <a:t> </a:t>
            </a:r>
            <a:r>
              <a:rPr lang="en-MY" dirty="0" err="1">
                <a:latin typeface="+mn-lt"/>
              </a:rPr>
              <a:t>hadir</a:t>
            </a:r>
            <a:r>
              <a:rPr lang="en-MY" dirty="0">
                <a:latin typeface="+mn-lt"/>
              </a:rPr>
              <a:t> </a:t>
            </a:r>
            <a:r>
              <a:rPr lang="en-MY" dirty="0" err="1">
                <a:latin typeface="+mn-lt"/>
              </a:rPr>
              <a:t>sendiri</a:t>
            </a:r>
            <a:r>
              <a:rPr lang="en-MY" dirty="0">
                <a:latin typeface="+mn-lt"/>
              </a:rPr>
              <a:t>.</a:t>
            </a:r>
          </a:p>
        </p:txBody>
      </p:sp>
      <p:cxnSp>
        <p:nvCxnSpPr>
          <p:cNvPr id="695" name="Google Shape;695;p66"/>
          <p:cNvCxnSpPr/>
          <p:nvPr/>
        </p:nvCxnSpPr>
        <p:spPr>
          <a:xfrm>
            <a:off x="814975" y="1084287"/>
            <a:ext cx="647100" cy="0"/>
          </a:xfrm>
          <a:prstGeom prst="straightConnector1">
            <a:avLst/>
          </a:prstGeom>
          <a:noFill/>
          <a:ln w="19050" cap="flat" cmpd="sng">
            <a:solidFill>
              <a:schemeClr val="dk1"/>
            </a:solidFill>
            <a:prstDash val="solid"/>
            <a:round/>
            <a:headEnd type="none" w="med" len="med"/>
            <a:tailEnd type="none" w="med" len="med"/>
          </a:ln>
        </p:spPr>
      </p:cxn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993746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85"/>
        <p:cNvGrpSpPr/>
        <p:nvPr/>
      </p:nvGrpSpPr>
      <p:grpSpPr>
        <a:xfrm>
          <a:off x="0" y="0"/>
          <a:ext cx="0" cy="0"/>
          <a:chOff x="0" y="0"/>
          <a:chExt cx="0" cy="0"/>
        </a:xfrm>
      </p:grpSpPr>
      <p:sp>
        <p:nvSpPr>
          <p:cNvPr id="687" name="Google Shape;687;p65"/>
          <p:cNvSpPr txBox="1">
            <a:spLocks noGrp="1"/>
          </p:cNvSpPr>
          <p:nvPr>
            <p:ph type="title"/>
          </p:nvPr>
        </p:nvSpPr>
        <p:spPr>
          <a:xfrm>
            <a:off x="469557" y="610903"/>
            <a:ext cx="8155459" cy="528600"/>
          </a:xfrm>
          <a:prstGeom prst="rect">
            <a:avLst/>
          </a:prstGeom>
        </p:spPr>
        <p:txBody>
          <a:bodyPr spcFirstLastPara="1" wrap="square" lIns="91425" tIns="91425" rIns="91425" bIns="91425" anchor="t" anchorCtr="0">
            <a:noAutofit/>
          </a:bodyPr>
          <a:lstStyle/>
          <a:p>
            <a:r>
              <a:rPr lang="en-MY" dirty="0">
                <a:latin typeface="+mj-lt"/>
              </a:rPr>
              <a:t>SITUASI: PIHAK YANG SATU LAGI CUBA UNTUK MELUPUSKAN ASET HARTA SEPENCARIAN. </a:t>
            </a:r>
            <a:br>
              <a:rPr lang="en-MY" dirty="0">
                <a:latin typeface="+mj-lt"/>
              </a:rPr>
            </a:br>
            <a:r>
              <a:rPr lang="en-MY" dirty="0">
                <a:latin typeface="+mj-lt"/>
              </a:rPr>
              <a:t> </a:t>
            </a:r>
            <a:br>
              <a:rPr lang="en-MY" dirty="0">
                <a:latin typeface="+mj-lt"/>
              </a:rPr>
            </a:br>
            <a:r>
              <a:rPr lang="en-MY" dirty="0">
                <a:latin typeface="+mj-lt"/>
              </a:rPr>
              <a:t>APA YANG KITA PERLU LAKUKAN UNTUK ELAKKAN ASET </a:t>
            </a:r>
            <a:r>
              <a:rPr lang="en-MY" dirty="0" smtClean="0">
                <a:latin typeface="+mj-lt"/>
              </a:rPr>
              <a:t>TERSEBUT DILUPUSKAN</a:t>
            </a:r>
            <a:r>
              <a:rPr lang="en-MY" dirty="0">
                <a:latin typeface="+mj-lt"/>
              </a:rPr>
              <a:t>???</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4" name="TextBox 3"/>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335665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424150"/>
            <a:ext cx="6978856" cy="3259800"/>
          </a:xfrm>
        </p:spPr>
        <p:txBody>
          <a:bodyPr/>
          <a:lstStyle/>
          <a:p>
            <a:pPr marL="139700" indent="0">
              <a:buNone/>
            </a:pPr>
            <a:r>
              <a:rPr lang="en-MY" b="1" dirty="0">
                <a:latin typeface="+mn-lt"/>
              </a:rPr>
              <a:t>PERINTAHAN INJUNKSI / TEGAHAN</a:t>
            </a:r>
            <a:endParaRPr lang="en-MY" dirty="0">
              <a:latin typeface="+mn-lt"/>
            </a:endParaRPr>
          </a:p>
          <a:p>
            <a:pPr marL="368300" indent="-228600">
              <a:buAutoNum type="arabicParenBoth"/>
            </a:pPr>
            <a:r>
              <a:rPr lang="en-MY" dirty="0" err="1" smtClean="0">
                <a:latin typeface="+mn-lt"/>
              </a:rPr>
              <a:t>Mahkamah</a:t>
            </a:r>
            <a:r>
              <a:rPr lang="en-MY" dirty="0" smtClean="0">
                <a:latin typeface="+mn-lt"/>
              </a:rPr>
              <a:t> </a:t>
            </a:r>
            <a:r>
              <a:rPr lang="en-MY" dirty="0" err="1">
                <a:latin typeface="+mn-lt"/>
              </a:rPr>
              <a:t>boleh</a:t>
            </a:r>
            <a:r>
              <a:rPr lang="en-MY" dirty="0">
                <a:latin typeface="+mn-lt"/>
              </a:rPr>
              <a:t>, </a:t>
            </a:r>
            <a:r>
              <a:rPr lang="en-MY" dirty="0" err="1">
                <a:latin typeface="+mn-lt"/>
              </a:rPr>
              <a:t>atas</a:t>
            </a:r>
            <a:r>
              <a:rPr lang="en-MY" dirty="0">
                <a:latin typeface="+mn-lt"/>
              </a:rPr>
              <a:t> </a:t>
            </a:r>
            <a:r>
              <a:rPr lang="en-MY" dirty="0" err="1">
                <a:latin typeface="+mn-lt"/>
              </a:rPr>
              <a:t>permohonan</a:t>
            </a:r>
            <a:r>
              <a:rPr lang="en-MY" dirty="0">
                <a:latin typeface="+mn-lt"/>
              </a:rPr>
              <a:t> mana-mana </a:t>
            </a:r>
            <a:r>
              <a:rPr lang="en-MY" dirty="0" err="1">
                <a:latin typeface="+mn-lt"/>
              </a:rPr>
              <a:t>pihak</a:t>
            </a:r>
            <a:r>
              <a:rPr lang="en-MY" dirty="0">
                <a:latin typeface="+mn-lt"/>
              </a:rPr>
              <a:t> </a:t>
            </a:r>
            <a:r>
              <a:rPr lang="en-MY" dirty="0" err="1">
                <a:latin typeface="+mn-lt"/>
              </a:rPr>
              <a:t>kepada</a:t>
            </a:r>
            <a:r>
              <a:rPr lang="en-MY" dirty="0">
                <a:latin typeface="+mn-lt"/>
              </a:rPr>
              <a:t> </a:t>
            </a:r>
            <a:r>
              <a:rPr lang="en-MY" dirty="0" err="1">
                <a:latin typeface="+mn-lt"/>
              </a:rPr>
              <a:t>perkahwinan</a:t>
            </a:r>
            <a:r>
              <a:rPr lang="en-MY" dirty="0" smtClean="0">
                <a:latin typeface="+mn-lt"/>
              </a:rPr>
              <a:t>—</a:t>
            </a:r>
          </a:p>
          <a:p>
            <a:pPr marL="139700" indent="0">
              <a:buNone/>
            </a:pPr>
            <a:endParaRPr lang="en-MY" dirty="0">
              <a:latin typeface="+mn-lt"/>
            </a:endParaRPr>
          </a:p>
          <a:p>
            <a:pPr marL="139700" indent="0">
              <a:buNone/>
            </a:pPr>
            <a:r>
              <a:rPr lang="en-MY" dirty="0">
                <a:latin typeface="+mn-lt"/>
              </a:rPr>
              <a:t/>
            </a:r>
            <a:br>
              <a:rPr lang="en-MY" dirty="0">
                <a:latin typeface="+mn-lt"/>
              </a:rPr>
            </a:br>
            <a:endParaRPr lang="en-MY" dirty="0">
              <a:latin typeface="+mn-lt"/>
            </a:endParaRPr>
          </a:p>
          <a:p>
            <a:pPr marL="939800" lvl="1" indent="-342900">
              <a:buFont typeface="+mj-lt"/>
              <a:buAutoNum type="alphaLcParenR"/>
            </a:pPr>
            <a:endParaRPr lang="en-MY" dirty="0">
              <a:latin typeface="+mn-lt"/>
            </a:endParaRPr>
          </a:p>
          <a:p>
            <a:pPr marL="139700" indent="0">
              <a:buNone/>
            </a:pPr>
            <a:r>
              <a:rPr lang="en-MY" dirty="0">
                <a:latin typeface="+mn-lt"/>
              </a:rPr>
              <a:t> </a:t>
            </a:r>
          </a:p>
          <a:p>
            <a:pPr marL="139700" indent="0">
              <a:buNone/>
            </a:pPr>
            <a:endParaRPr lang="en-MY" dirty="0" smtClean="0">
              <a:latin typeface="+mn-lt"/>
            </a:endParaRPr>
          </a:p>
          <a:p>
            <a:pPr marL="139700" indent="0">
              <a:buNone/>
            </a:pPr>
            <a:r>
              <a:rPr lang="en-MY" dirty="0" err="1" smtClean="0">
                <a:latin typeface="+mn-lt"/>
              </a:rPr>
              <a:t>mengeluarkan</a:t>
            </a:r>
            <a:r>
              <a:rPr lang="en-MY" dirty="0" smtClean="0">
                <a:latin typeface="+mn-lt"/>
              </a:rPr>
              <a:t> </a:t>
            </a:r>
            <a:r>
              <a:rPr lang="en-MY" dirty="0" err="1">
                <a:latin typeface="+mn-lt"/>
              </a:rPr>
              <a:t>suatu</a:t>
            </a:r>
            <a:r>
              <a:rPr lang="en-MY" dirty="0">
                <a:latin typeface="+mn-lt"/>
              </a:rPr>
              <a:t> </a:t>
            </a:r>
            <a:r>
              <a:rPr lang="en-MY" b="1" u="sng" dirty="0" err="1">
                <a:latin typeface="+mn-lt"/>
              </a:rPr>
              <a:t>perintah</a:t>
            </a:r>
            <a:r>
              <a:rPr lang="en-MY" b="1" u="sng" dirty="0">
                <a:latin typeface="+mn-lt"/>
              </a:rPr>
              <a:t> </a:t>
            </a:r>
            <a:r>
              <a:rPr lang="en-MY" b="1" u="sng" dirty="0" err="1">
                <a:latin typeface="+mn-lt"/>
              </a:rPr>
              <a:t>tegahan</a:t>
            </a:r>
            <a:r>
              <a:rPr lang="en-MY" b="1" u="sng" dirty="0">
                <a:latin typeface="+mn-lt"/>
              </a:rPr>
              <a:t>, </a:t>
            </a:r>
            <a:r>
              <a:rPr lang="en-MY" b="1" u="sng" dirty="0" err="1">
                <a:latin typeface="+mn-lt"/>
              </a:rPr>
              <a:t>menahan</a:t>
            </a:r>
            <a:r>
              <a:rPr lang="en-MY" b="1" u="sng" dirty="0">
                <a:latin typeface="+mn-lt"/>
              </a:rPr>
              <a:t> </a:t>
            </a:r>
            <a:r>
              <a:rPr lang="en-MY" b="1" u="sng" dirty="0" err="1">
                <a:latin typeface="+mn-lt"/>
              </a:rPr>
              <a:t>suami</a:t>
            </a:r>
            <a:r>
              <a:rPr lang="en-MY" b="1" u="sng" dirty="0">
                <a:latin typeface="+mn-lt"/>
              </a:rPr>
              <a:t> </a:t>
            </a:r>
            <a:r>
              <a:rPr lang="en-MY" b="1" u="sng" dirty="0" err="1">
                <a:latin typeface="+mn-lt"/>
              </a:rPr>
              <a:t>atau</a:t>
            </a:r>
            <a:r>
              <a:rPr lang="en-MY" b="1" u="sng" dirty="0">
                <a:latin typeface="+mn-lt"/>
              </a:rPr>
              <a:t> </a:t>
            </a:r>
            <a:r>
              <a:rPr lang="en-MY" b="1" u="sng" dirty="0" err="1">
                <a:latin typeface="+mn-lt"/>
              </a:rPr>
              <a:t>isteri</a:t>
            </a:r>
            <a:r>
              <a:rPr lang="en-MY" b="1" u="sng" dirty="0">
                <a:latin typeface="+mn-lt"/>
              </a:rPr>
              <a:t>, </a:t>
            </a:r>
            <a:r>
              <a:rPr lang="en-MY" b="1" u="sng" dirty="0" err="1">
                <a:latin typeface="+mn-lt"/>
              </a:rPr>
              <a:t>mengikut</a:t>
            </a:r>
            <a:r>
              <a:rPr lang="en-MY" b="1" u="sng" dirty="0">
                <a:latin typeface="+mn-lt"/>
              </a:rPr>
              <a:t> mana-mana yang </a:t>
            </a:r>
            <a:r>
              <a:rPr lang="en-MY" b="1" u="sng" dirty="0" err="1">
                <a:latin typeface="+mn-lt"/>
              </a:rPr>
              <a:t>berkenaan</a:t>
            </a:r>
            <a:r>
              <a:rPr lang="en-MY" b="1" u="sng" dirty="0">
                <a:latin typeface="+mn-lt"/>
              </a:rPr>
              <a:t>, </a:t>
            </a:r>
            <a:r>
              <a:rPr lang="en-MY" b="1" u="sng" dirty="0" err="1">
                <a:latin typeface="+mn-lt"/>
              </a:rPr>
              <a:t>daripada</a:t>
            </a:r>
            <a:r>
              <a:rPr lang="en-MY" b="1" u="sng" dirty="0">
                <a:latin typeface="+mn-lt"/>
              </a:rPr>
              <a:t> </a:t>
            </a:r>
            <a:r>
              <a:rPr lang="en-MY" b="1" u="sng" dirty="0" err="1">
                <a:latin typeface="+mn-lt"/>
              </a:rPr>
              <a:t>melupuskan</a:t>
            </a:r>
            <a:r>
              <a:rPr lang="en-MY" b="1" u="sng" dirty="0">
                <a:latin typeface="+mn-lt"/>
              </a:rPr>
              <a:t> </a:t>
            </a:r>
            <a:r>
              <a:rPr lang="en-MY" b="1" u="sng" dirty="0" err="1">
                <a:latin typeface="+mn-lt"/>
              </a:rPr>
              <a:t>apa-apa</a:t>
            </a:r>
            <a:r>
              <a:rPr lang="en-MY" b="1" u="sng" dirty="0">
                <a:latin typeface="+mn-lt"/>
              </a:rPr>
              <a:t> </a:t>
            </a:r>
            <a:r>
              <a:rPr lang="en-MY" b="1" u="sng" dirty="0" err="1">
                <a:latin typeface="+mn-lt"/>
              </a:rPr>
              <a:t>harta</a:t>
            </a:r>
            <a:r>
              <a:rPr lang="en-MY" b="1" u="sng" dirty="0">
                <a:latin typeface="+mn-lt"/>
              </a:rPr>
              <a:t> yang </a:t>
            </a:r>
            <a:r>
              <a:rPr lang="en-MY" b="1" u="sng" dirty="0" err="1">
                <a:latin typeface="+mn-lt"/>
              </a:rPr>
              <a:t>telah</a:t>
            </a:r>
            <a:r>
              <a:rPr lang="en-MY" b="1" u="sng" dirty="0">
                <a:latin typeface="+mn-lt"/>
              </a:rPr>
              <a:t> </a:t>
            </a:r>
            <a:r>
              <a:rPr lang="en-MY" b="1" u="sng" dirty="0" err="1">
                <a:latin typeface="+mn-lt"/>
              </a:rPr>
              <a:t>diperolehi</a:t>
            </a:r>
            <a:r>
              <a:rPr lang="en-MY" dirty="0">
                <a:latin typeface="+mn-lt"/>
              </a:rPr>
              <a:t> </a:t>
            </a:r>
            <a:r>
              <a:rPr lang="en-MY" dirty="0" err="1">
                <a:latin typeface="+mn-lt"/>
              </a:rPr>
              <a:t>semasa</a:t>
            </a:r>
            <a:r>
              <a:rPr lang="en-MY" dirty="0">
                <a:latin typeface="+mn-lt"/>
              </a:rPr>
              <a:t> </a:t>
            </a:r>
            <a:r>
              <a:rPr lang="en-MY" dirty="0" err="1">
                <a:latin typeface="+mn-lt"/>
              </a:rPr>
              <a:t>perkahwinan</a:t>
            </a:r>
            <a:r>
              <a:rPr lang="en-MY" dirty="0">
                <a:latin typeface="+mn-lt"/>
              </a:rPr>
              <a:t> </a:t>
            </a:r>
            <a:r>
              <a:rPr lang="en-MY" dirty="0" err="1">
                <a:latin typeface="+mn-lt"/>
              </a:rPr>
              <a:t>mereka</a:t>
            </a:r>
            <a:r>
              <a:rPr lang="en-MY" dirty="0">
                <a:latin typeface="+mn-lt"/>
              </a:rPr>
              <a:t> </a:t>
            </a:r>
            <a:r>
              <a:rPr lang="en-MY" dirty="0" err="1">
                <a:latin typeface="+mn-lt"/>
              </a:rPr>
              <a:t>berkuat</a:t>
            </a:r>
            <a:r>
              <a:rPr lang="en-MY" dirty="0">
                <a:latin typeface="+mn-lt"/>
              </a:rPr>
              <a:t> </a:t>
            </a:r>
            <a:r>
              <a:rPr lang="en-MY" dirty="0" err="1">
                <a:latin typeface="+mn-lt"/>
              </a:rPr>
              <a:t>kuasa</a:t>
            </a:r>
            <a:r>
              <a:rPr lang="en-MY" dirty="0">
                <a:latin typeface="+mn-lt"/>
              </a:rPr>
              <a:t> </a:t>
            </a:r>
            <a:r>
              <a:rPr lang="en-MY" dirty="0" err="1">
                <a:latin typeface="+mn-lt"/>
              </a:rPr>
              <a:t>jika</a:t>
            </a:r>
            <a:r>
              <a:rPr lang="en-MY" dirty="0">
                <a:latin typeface="+mn-lt"/>
              </a:rPr>
              <a:t> </a:t>
            </a:r>
            <a:r>
              <a:rPr lang="en-MY" dirty="0" err="1">
                <a:latin typeface="+mn-lt"/>
              </a:rPr>
              <a:t>Mahkamah</a:t>
            </a:r>
            <a:r>
              <a:rPr lang="en-MY" dirty="0">
                <a:latin typeface="+mn-lt"/>
              </a:rPr>
              <a:t> </a:t>
            </a:r>
            <a:r>
              <a:rPr lang="en-MY" dirty="0" err="1">
                <a:latin typeface="+mn-lt"/>
              </a:rPr>
              <a:t>berpuas</a:t>
            </a:r>
            <a:r>
              <a:rPr lang="en-MY" dirty="0">
                <a:latin typeface="+mn-lt"/>
              </a:rPr>
              <a:t> </a:t>
            </a:r>
            <a:r>
              <a:rPr lang="en-MY" dirty="0" err="1">
                <a:latin typeface="+mn-lt"/>
              </a:rPr>
              <a:t>hati</a:t>
            </a:r>
            <a:r>
              <a:rPr lang="en-MY" dirty="0">
                <a:latin typeface="+mn-lt"/>
              </a:rPr>
              <a:t> </a:t>
            </a:r>
            <a:r>
              <a:rPr lang="en-MY" dirty="0" err="1">
                <a:latin typeface="+mn-lt"/>
              </a:rPr>
              <a:t>adalah</a:t>
            </a:r>
            <a:r>
              <a:rPr lang="en-MY" dirty="0">
                <a:latin typeface="+mn-lt"/>
              </a:rPr>
              <a:t> </a:t>
            </a:r>
            <a:r>
              <a:rPr lang="en-MY" dirty="0" err="1">
                <a:latin typeface="+mn-lt"/>
              </a:rPr>
              <a:t>difikirkan</a:t>
            </a:r>
            <a:r>
              <a:rPr lang="en-MY" dirty="0">
                <a:latin typeface="+mn-lt"/>
              </a:rPr>
              <a:t> </a:t>
            </a:r>
            <a:r>
              <a:rPr lang="en-MY" dirty="0" err="1">
                <a:latin typeface="+mn-lt"/>
              </a:rPr>
              <a:t>perlu</a:t>
            </a:r>
            <a:r>
              <a:rPr lang="en-MY" dirty="0">
                <a:latin typeface="+mn-lt"/>
              </a:rPr>
              <a:t> </a:t>
            </a:r>
            <a:r>
              <a:rPr lang="en-MY" dirty="0" err="1">
                <a:latin typeface="+mn-lt"/>
              </a:rPr>
              <a:t>untuk</a:t>
            </a:r>
            <a:r>
              <a:rPr lang="en-MY" dirty="0">
                <a:latin typeface="+mn-lt"/>
              </a:rPr>
              <a:t> </a:t>
            </a:r>
            <a:r>
              <a:rPr lang="en-MY" dirty="0" err="1">
                <a:latin typeface="+mn-lt"/>
              </a:rPr>
              <a:t>berbuat</a:t>
            </a:r>
            <a:r>
              <a:rPr lang="en-MY" dirty="0">
                <a:latin typeface="+mn-lt"/>
              </a:rPr>
              <a:t> </a:t>
            </a:r>
            <a:r>
              <a:rPr lang="en-MY" dirty="0" err="1">
                <a:latin typeface="+mn-lt"/>
              </a:rPr>
              <a:t>demikian</a:t>
            </a:r>
            <a:r>
              <a:rPr lang="en-MY" dirty="0">
                <a:latin typeface="+mn-lt"/>
              </a:rPr>
              <a:t>.</a:t>
            </a:r>
            <a:br>
              <a:rPr lang="en-MY" dirty="0">
                <a:latin typeface="+mn-lt"/>
              </a:rPr>
            </a:br>
            <a:r>
              <a:rPr lang="en-MY" dirty="0">
                <a:latin typeface="+mn-lt"/>
              </a:rPr>
              <a:t/>
            </a:r>
            <a:br>
              <a:rPr lang="en-MY" dirty="0">
                <a:latin typeface="+mn-lt"/>
              </a:rPr>
            </a:br>
            <a:r>
              <a:rPr lang="en-MY" dirty="0" smtClean="0">
                <a:latin typeface="+mn-lt"/>
              </a:rPr>
              <a:t>(2) </a:t>
            </a:r>
            <a:r>
              <a:rPr lang="en-MY" dirty="0" err="1" smtClean="0">
                <a:latin typeface="+mn-lt"/>
              </a:rPr>
              <a:t>Kemungkiran</a:t>
            </a:r>
            <a:r>
              <a:rPr lang="en-MY" dirty="0" smtClean="0">
                <a:latin typeface="+mn-lt"/>
              </a:rPr>
              <a:t> </a:t>
            </a:r>
            <a:r>
              <a:rPr lang="en-MY" dirty="0" err="1">
                <a:latin typeface="+mn-lt"/>
              </a:rPr>
              <a:t>mematuhi</a:t>
            </a:r>
            <a:r>
              <a:rPr lang="en-MY" dirty="0">
                <a:latin typeface="+mn-lt"/>
              </a:rPr>
              <a:t> </a:t>
            </a:r>
            <a:r>
              <a:rPr lang="en-MY" dirty="0" err="1">
                <a:latin typeface="+mn-lt"/>
              </a:rPr>
              <a:t>sesuatu</a:t>
            </a:r>
            <a:r>
              <a:rPr lang="en-MY" dirty="0">
                <a:latin typeface="+mn-lt"/>
              </a:rPr>
              <a:t> </a:t>
            </a:r>
            <a:r>
              <a:rPr lang="en-MY" dirty="0" err="1">
                <a:latin typeface="+mn-lt"/>
              </a:rPr>
              <a:t>perintah</a:t>
            </a:r>
            <a:r>
              <a:rPr lang="en-MY" dirty="0">
                <a:latin typeface="+mn-lt"/>
              </a:rPr>
              <a:t> di </a:t>
            </a:r>
            <a:r>
              <a:rPr lang="en-MY" dirty="0" err="1">
                <a:latin typeface="+mn-lt"/>
              </a:rPr>
              <a:t>bawah</a:t>
            </a:r>
            <a:r>
              <a:rPr lang="en-MY" dirty="0">
                <a:latin typeface="+mn-lt"/>
              </a:rPr>
              <a:t> </a:t>
            </a:r>
            <a:r>
              <a:rPr lang="en-MY" dirty="0" err="1">
                <a:latin typeface="+mn-lt"/>
              </a:rPr>
              <a:t>subseksyen</a:t>
            </a:r>
            <a:r>
              <a:rPr lang="en-MY" dirty="0">
                <a:latin typeface="+mn-lt"/>
              </a:rPr>
              <a:t> (1) </a:t>
            </a:r>
            <a:r>
              <a:rPr lang="en-MY" dirty="0" err="1">
                <a:latin typeface="+mn-lt"/>
              </a:rPr>
              <a:t>boleh</a:t>
            </a:r>
            <a:r>
              <a:rPr lang="en-MY" dirty="0">
                <a:latin typeface="+mn-lt"/>
              </a:rPr>
              <a:t> </a:t>
            </a:r>
            <a:r>
              <a:rPr lang="en-MY" dirty="0" err="1">
                <a:latin typeface="+mn-lt"/>
              </a:rPr>
              <a:t>dikenakan</a:t>
            </a:r>
            <a:r>
              <a:rPr lang="en-MY" dirty="0">
                <a:latin typeface="+mn-lt"/>
              </a:rPr>
              <a:t> </a:t>
            </a:r>
            <a:r>
              <a:rPr lang="en-MY" dirty="0" err="1">
                <a:latin typeface="+mn-lt"/>
              </a:rPr>
              <a:t>hukuman</a:t>
            </a:r>
            <a:r>
              <a:rPr lang="en-MY" dirty="0">
                <a:latin typeface="+mn-lt"/>
              </a:rPr>
              <a:t> </a:t>
            </a:r>
            <a:r>
              <a:rPr lang="en-MY" dirty="0" err="1">
                <a:latin typeface="+mn-lt"/>
              </a:rPr>
              <a:t>sebagai</a:t>
            </a:r>
            <a:r>
              <a:rPr lang="en-MY" dirty="0">
                <a:latin typeface="+mn-lt"/>
              </a:rPr>
              <a:t> </a:t>
            </a:r>
            <a:r>
              <a:rPr lang="en-MY" dirty="0" err="1">
                <a:latin typeface="+mn-lt"/>
              </a:rPr>
              <a:t>suatu</a:t>
            </a:r>
            <a:r>
              <a:rPr lang="en-MY" dirty="0">
                <a:latin typeface="+mn-lt"/>
              </a:rPr>
              <a:t> </a:t>
            </a:r>
            <a:r>
              <a:rPr lang="en-MY" dirty="0" err="1">
                <a:latin typeface="+mn-lt"/>
              </a:rPr>
              <a:t>penghinaan</a:t>
            </a:r>
            <a:r>
              <a:rPr lang="en-MY" dirty="0">
                <a:latin typeface="+mn-lt"/>
              </a:rPr>
              <a:t> </a:t>
            </a:r>
            <a:r>
              <a:rPr lang="en-MY" dirty="0" err="1">
                <a:latin typeface="+mn-lt"/>
              </a:rPr>
              <a:t>kepada</a:t>
            </a:r>
            <a:r>
              <a:rPr lang="en-MY" dirty="0">
                <a:latin typeface="+mn-lt"/>
              </a:rPr>
              <a:t> </a:t>
            </a:r>
            <a:r>
              <a:rPr lang="en-MY" dirty="0" err="1">
                <a:latin typeface="+mn-lt"/>
              </a:rPr>
              <a:t>Mahkamah</a:t>
            </a:r>
            <a:r>
              <a:rPr lang="en-MY" dirty="0">
                <a:latin typeface="+mn-lt"/>
              </a:rPr>
              <a:t>.</a:t>
            </a:r>
          </a:p>
        </p:txBody>
      </p:sp>
      <p:sp>
        <p:nvSpPr>
          <p:cNvPr id="3" name="Title 2"/>
          <p:cNvSpPr>
            <a:spLocks noGrp="1"/>
          </p:cNvSpPr>
          <p:nvPr>
            <p:ph type="title"/>
          </p:nvPr>
        </p:nvSpPr>
        <p:spPr>
          <a:xfrm>
            <a:off x="713225" y="530584"/>
            <a:ext cx="8121856" cy="528600"/>
          </a:xfrm>
        </p:spPr>
        <p:txBody>
          <a:bodyPr/>
          <a:lstStyle/>
          <a:p>
            <a:r>
              <a:rPr lang="en-MY" sz="2400" dirty="0">
                <a:latin typeface="+mj-lt"/>
              </a:rPr>
              <a:t>SEKSYEN 108 ENAKMEN UNDANG-UNDANG KELUARGA ISLAM (NEGERI SELANGOR) </a:t>
            </a:r>
            <a:r>
              <a:rPr lang="en-MY" sz="2400" dirty="0" smtClean="0">
                <a:latin typeface="+mj-lt"/>
              </a:rPr>
              <a:t>2003</a:t>
            </a:r>
            <a:endParaRPr lang="en-MY" sz="24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3087012174"/>
              </p:ext>
            </p:extLst>
          </p:nvPr>
        </p:nvGraphicFramePr>
        <p:xfrm>
          <a:off x="1297458" y="2016382"/>
          <a:ext cx="5735596" cy="518160"/>
        </p:xfrm>
        <a:graphic>
          <a:graphicData uri="http://schemas.openxmlformats.org/drawingml/2006/table">
            <a:tbl>
              <a:tblPr firstRow="1" bandRow="1">
                <a:tableStyleId>{2D5ABB26-0587-4C30-8999-92F81FD0307C}</a:tableStyleId>
              </a:tblPr>
              <a:tblGrid>
                <a:gridCol w="420131"/>
                <a:gridCol w="5315465"/>
              </a:tblGrid>
              <a:tr h="370840">
                <a:tc>
                  <a:txBody>
                    <a:bodyPr/>
                    <a:lstStyle/>
                    <a:p>
                      <a:r>
                        <a:rPr lang="en-MY" sz="1400" dirty="0" smtClean="0"/>
                        <a:t>(a)</a:t>
                      </a:r>
                      <a:endParaRPr lang="en-MY" sz="1400" dirty="0"/>
                    </a:p>
                  </a:txBody>
                  <a:tcPr/>
                </a:tc>
                <a:tc>
                  <a:txBody>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lang="en-MY" sz="1400" dirty="0" err="1" smtClean="0"/>
                        <a:t>jika</a:t>
                      </a:r>
                      <a:r>
                        <a:rPr lang="en-MY" sz="1400" dirty="0" smtClean="0"/>
                        <a:t> </a:t>
                      </a:r>
                      <a:r>
                        <a:rPr lang="en-MY" sz="1400" dirty="0" err="1" smtClean="0"/>
                        <a:t>sesuatu</a:t>
                      </a:r>
                      <a:r>
                        <a:rPr lang="en-MY" sz="1400" dirty="0" smtClean="0"/>
                        <a:t> </a:t>
                      </a:r>
                      <a:r>
                        <a:rPr lang="en-MY" sz="1400" dirty="0" err="1" smtClean="0"/>
                        <a:t>prosiding</a:t>
                      </a:r>
                      <a:r>
                        <a:rPr lang="en-MY" sz="1400" dirty="0" smtClean="0"/>
                        <a:t> </a:t>
                      </a:r>
                      <a:r>
                        <a:rPr lang="en-MY" sz="1400" dirty="0" err="1" smtClean="0"/>
                        <a:t>hal</a:t>
                      </a:r>
                      <a:r>
                        <a:rPr lang="en-MY" sz="1400" dirty="0" smtClean="0"/>
                        <a:t> </a:t>
                      </a:r>
                      <a:r>
                        <a:rPr lang="en-MY" sz="1400" dirty="0" err="1" smtClean="0"/>
                        <a:t>ehwal</a:t>
                      </a:r>
                      <a:r>
                        <a:rPr lang="en-MY" sz="1400" dirty="0" smtClean="0"/>
                        <a:t> </a:t>
                      </a:r>
                      <a:r>
                        <a:rPr lang="en-MY" sz="1400" dirty="0" err="1" smtClean="0"/>
                        <a:t>suami</a:t>
                      </a:r>
                      <a:r>
                        <a:rPr lang="en-MY" sz="1400" dirty="0" smtClean="0"/>
                        <a:t> </a:t>
                      </a:r>
                      <a:r>
                        <a:rPr lang="en-MY" sz="1400" dirty="0" err="1" smtClean="0"/>
                        <a:t>isteri</a:t>
                      </a:r>
                      <a:r>
                        <a:rPr lang="en-MY" sz="1400" dirty="0" smtClean="0"/>
                        <a:t> </a:t>
                      </a:r>
                      <a:r>
                        <a:rPr lang="en-MY" sz="1400" u="sng" dirty="0" err="1" smtClean="0"/>
                        <a:t>masih</a:t>
                      </a:r>
                      <a:r>
                        <a:rPr lang="en-MY" sz="1400" u="sng" dirty="0" smtClean="0"/>
                        <a:t> </a:t>
                      </a:r>
                      <a:r>
                        <a:rPr lang="en-MY" sz="1400" u="sng" dirty="0" err="1" smtClean="0"/>
                        <a:t>belum</a:t>
                      </a:r>
                      <a:r>
                        <a:rPr lang="en-MY" sz="1400" u="sng" dirty="0" smtClean="0"/>
                        <a:t> </a:t>
                      </a:r>
                      <a:r>
                        <a:rPr lang="en-MY" sz="1400" u="sng" dirty="0" err="1" smtClean="0"/>
                        <a:t>selesai</a:t>
                      </a:r>
                      <a:r>
                        <a:rPr lang="en-MY" sz="1400" u="sng" dirty="0" smtClean="0"/>
                        <a:t> di </a:t>
                      </a:r>
                      <a:r>
                        <a:rPr lang="en-MY" sz="1400" u="sng" dirty="0" err="1" smtClean="0"/>
                        <a:t>Mahkamah</a:t>
                      </a:r>
                      <a:r>
                        <a:rPr lang="en-MY" sz="1400" dirty="0" smtClean="0"/>
                        <a:t>; </a:t>
                      </a:r>
                      <a:r>
                        <a:rPr lang="en-MY" sz="1400" dirty="0" err="1" smtClean="0"/>
                        <a:t>atau</a:t>
                      </a:r>
                      <a:endParaRPr lang="en-MY" sz="1400" dirty="0" smtClean="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692092010"/>
              </p:ext>
            </p:extLst>
          </p:nvPr>
        </p:nvGraphicFramePr>
        <p:xfrm>
          <a:off x="1266567" y="2570206"/>
          <a:ext cx="6143368" cy="518160"/>
        </p:xfrm>
        <a:graphic>
          <a:graphicData uri="http://schemas.openxmlformats.org/drawingml/2006/table">
            <a:tbl>
              <a:tblPr firstRow="1" bandRow="1">
                <a:tableStyleId>{2D5ABB26-0587-4C30-8999-92F81FD0307C}</a:tableStyleId>
              </a:tblPr>
              <a:tblGrid>
                <a:gridCol w="400565"/>
                <a:gridCol w="5742803"/>
              </a:tblGrid>
              <a:tr h="454317">
                <a:tc>
                  <a:txBody>
                    <a:bodyPr/>
                    <a:lstStyle/>
                    <a:p>
                      <a:r>
                        <a:rPr lang="en-US" sz="1400" dirty="0" smtClean="0"/>
                        <a:t>(b)</a:t>
                      </a:r>
                      <a:endParaRPr lang="en-MY" sz="1400" dirty="0"/>
                    </a:p>
                  </a:txBody>
                  <a:tcPr/>
                </a:tc>
                <a:tc>
                  <a:txBody>
                    <a:bodyPr/>
                    <a:lstStyle/>
                    <a:p>
                      <a:pPr marL="0" marR="0" lvl="1" indent="0" algn="l" defTabSz="914400" rtl="0" eaLnBrk="1" fontAlgn="auto" latinLnBrk="0" hangingPunct="1">
                        <a:lnSpc>
                          <a:spcPct val="100000"/>
                        </a:lnSpc>
                        <a:spcBef>
                          <a:spcPts val="0"/>
                        </a:spcBef>
                        <a:spcAft>
                          <a:spcPts val="0"/>
                        </a:spcAft>
                        <a:buClr>
                          <a:srgbClr val="000000"/>
                        </a:buClr>
                        <a:buSzTx/>
                        <a:buFont typeface="Arial"/>
                        <a:buNone/>
                        <a:tabLst/>
                        <a:defRPr/>
                      </a:pPr>
                      <a:r>
                        <a:rPr lang="en-MY" sz="1400" dirty="0" err="1" smtClean="0"/>
                        <a:t>dalam</a:t>
                      </a:r>
                      <a:r>
                        <a:rPr lang="en-MY" sz="1400" dirty="0" smtClean="0"/>
                        <a:t> </a:t>
                      </a:r>
                      <a:r>
                        <a:rPr lang="en-MY" sz="1400" dirty="0" err="1" smtClean="0"/>
                        <a:t>prosiding</a:t>
                      </a:r>
                      <a:r>
                        <a:rPr lang="en-MY" sz="1400" dirty="0" smtClean="0"/>
                        <a:t> </a:t>
                      </a:r>
                      <a:r>
                        <a:rPr lang="en-MY" sz="1400" dirty="0" err="1" smtClean="0"/>
                        <a:t>tersebut</a:t>
                      </a:r>
                      <a:r>
                        <a:rPr lang="en-MY" sz="1400" dirty="0" smtClean="0"/>
                        <a:t> </a:t>
                      </a:r>
                      <a:r>
                        <a:rPr lang="en-MY" sz="1400" dirty="0" err="1" smtClean="0"/>
                        <a:t>Mahkamah</a:t>
                      </a:r>
                      <a:r>
                        <a:rPr lang="en-MY" sz="1400" dirty="0" smtClean="0"/>
                        <a:t> </a:t>
                      </a:r>
                      <a:r>
                        <a:rPr lang="en-MY" sz="1400" dirty="0" err="1" smtClean="0"/>
                        <a:t>boleh</a:t>
                      </a:r>
                      <a:r>
                        <a:rPr lang="en-MY" sz="1400" dirty="0" smtClean="0"/>
                        <a:t> </a:t>
                      </a:r>
                      <a:r>
                        <a:rPr lang="en-MY" sz="1400" dirty="0" err="1" smtClean="0"/>
                        <a:t>membuat</a:t>
                      </a:r>
                      <a:r>
                        <a:rPr lang="en-MY" sz="1400" dirty="0" smtClean="0"/>
                        <a:t> </a:t>
                      </a:r>
                      <a:r>
                        <a:rPr lang="en-MY" sz="1400" dirty="0" err="1" smtClean="0"/>
                        <a:t>perintah</a:t>
                      </a:r>
                      <a:r>
                        <a:rPr lang="en-MY" sz="1400" dirty="0" smtClean="0"/>
                        <a:t> di </a:t>
                      </a:r>
                      <a:r>
                        <a:rPr lang="en-MY" sz="1400" dirty="0" err="1" smtClean="0"/>
                        <a:t>bawah</a:t>
                      </a:r>
                      <a:r>
                        <a:rPr lang="en-MY" sz="1400" dirty="0" smtClean="0"/>
                        <a:t> </a:t>
                      </a:r>
                      <a:r>
                        <a:rPr lang="en-MY" sz="1400" dirty="0" err="1" smtClean="0"/>
                        <a:t>seksyen</a:t>
                      </a:r>
                      <a:r>
                        <a:rPr lang="en-MY" sz="1400" dirty="0" smtClean="0"/>
                        <a:t> 122,</a:t>
                      </a:r>
                      <a:endParaRPr lang="en-MY" sz="1400" dirty="0"/>
                    </a:p>
                  </a:txBody>
                  <a:tcPr/>
                </a:tc>
              </a:tr>
            </a:tbl>
          </a:graphicData>
        </a:graphic>
      </p:graphicFrame>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82737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4" y="1424150"/>
            <a:ext cx="6929430" cy="3259800"/>
          </a:xfrm>
          <a:prstGeom prst="rect">
            <a:avLst/>
          </a:prstGeom>
        </p:spPr>
        <p:txBody>
          <a:bodyPr spcFirstLastPara="1" wrap="square" lIns="91425" tIns="91425" rIns="91425" bIns="91425" anchor="t" anchorCtr="0">
            <a:noAutofit/>
          </a:bodyPr>
          <a:lstStyle/>
          <a:p>
            <a:pPr marL="482600" lvl="0" indent="-342900">
              <a:buFont typeface="+mj-lt"/>
              <a:buAutoNum type="arabicPeriod"/>
            </a:pPr>
            <a:r>
              <a:rPr lang="en-MY" dirty="0" err="1">
                <a:latin typeface="+mn-lt"/>
              </a:rPr>
              <a:t>Amalan</a:t>
            </a:r>
            <a:r>
              <a:rPr lang="en-MY" dirty="0">
                <a:latin typeface="+mn-lt"/>
              </a:rPr>
              <a:t> </a:t>
            </a:r>
            <a:r>
              <a:rPr lang="en-MY" dirty="0" err="1">
                <a:latin typeface="+mn-lt"/>
              </a:rPr>
              <a:t>Penduduk</a:t>
            </a:r>
            <a:r>
              <a:rPr lang="en-MY" dirty="0">
                <a:latin typeface="+mn-lt"/>
              </a:rPr>
              <a:t> </a:t>
            </a:r>
            <a:r>
              <a:rPr lang="en-MY" dirty="0" err="1">
                <a:latin typeface="+mn-lt"/>
              </a:rPr>
              <a:t>Setempat</a:t>
            </a:r>
            <a:r>
              <a:rPr lang="en-MY" dirty="0">
                <a:latin typeface="+mn-lt"/>
              </a:rPr>
              <a:t> </a:t>
            </a:r>
            <a:r>
              <a:rPr lang="en-MY" dirty="0" err="1">
                <a:latin typeface="+mn-lt"/>
              </a:rPr>
              <a:t>merupakan</a:t>
            </a:r>
            <a:r>
              <a:rPr lang="en-MY" dirty="0">
                <a:latin typeface="+mn-lt"/>
              </a:rPr>
              <a:t> </a:t>
            </a:r>
            <a:r>
              <a:rPr lang="en-MY" dirty="0" err="1">
                <a:latin typeface="+mn-lt"/>
              </a:rPr>
              <a:t>salah</a:t>
            </a:r>
            <a:r>
              <a:rPr lang="en-MY" dirty="0">
                <a:latin typeface="+mn-lt"/>
              </a:rPr>
              <a:t> </a:t>
            </a:r>
            <a:r>
              <a:rPr lang="en-MY" dirty="0" err="1">
                <a:latin typeface="+mn-lt"/>
              </a:rPr>
              <a:t>satu</a:t>
            </a:r>
            <a:r>
              <a:rPr lang="en-MY" dirty="0">
                <a:latin typeface="+mn-lt"/>
              </a:rPr>
              <a:t>  </a:t>
            </a:r>
            <a:r>
              <a:rPr lang="en-MY" dirty="0" err="1">
                <a:latin typeface="+mn-lt"/>
              </a:rPr>
              <a:t>Kaedah</a:t>
            </a:r>
            <a:r>
              <a:rPr lang="en-MY" dirty="0">
                <a:latin typeface="+mn-lt"/>
              </a:rPr>
              <a:t> </a:t>
            </a:r>
            <a:r>
              <a:rPr lang="en-MY" dirty="0" err="1">
                <a:latin typeface="+mn-lt"/>
              </a:rPr>
              <a:t>Usul</a:t>
            </a:r>
            <a:r>
              <a:rPr lang="en-MY" dirty="0">
                <a:latin typeface="+mn-lt"/>
              </a:rPr>
              <a:t> </a:t>
            </a:r>
            <a:r>
              <a:rPr lang="en-MY" dirty="0" err="1">
                <a:latin typeface="+mn-lt"/>
              </a:rPr>
              <a:t>Fiqh</a:t>
            </a:r>
            <a:r>
              <a:rPr lang="en-MY" dirty="0">
                <a:latin typeface="+mn-lt"/>
              </a:rPr>
              <a:t> yang </a:t>
            </a:r>
            <a:r>
              <a:rPr lang="en-MY" dirty="0" err="1">
                <a:latin typeface="+mn-lt"/>
              </a:rPr>
              <a:t>digunakan</a:t>
            </a:r>
            <a:r>
              <a:rPr lang="en-MY" dirty="0">
                <a:latin typeface="+mn-lt"/>
              </a:rPr>
              <a:t> </a:t>
            </a:r>
            <a:r>
              <a:rPr lang="en-MY" dirty="0" err="1">
                <a:latin typeface="+mn-lt"/>
              </a:rPr>
              <a:t>oleh</a:t>
            </a:r>
            <a:r>
              <a:rPr lang="en-MY" dirty="0">
                <a:latin typeface="+mn-lt"/>
              </a:rPr>
              <a:t> </a:t>
            </a:r>
            <a:r>
              <a:rPr lang="en-MY" dirty="0" err="1">
                <a:latin typeface="+mn-lt"/>
              </a:rPr>
              <a:t>Ulama</a:t>
            </a:r>
            <a:r>
              <a:rPr lang="en-MY" dirty="0">
                <a:latin typeface="+mn-lt"/>
              </a:rPr>
              <a:t> </a:t>
            </a:r>
            <a:r>
              <a:rPr lang="en-MY" dirty="0" err="1">
                <a:latin typeface="+mn-lt"/>
              </a:rPr>
              <a:t>bagi</a:t>
            </a:r>
            <a:r>
              <a:rPr lang="en-MY" dirty="0">
                <a:latin typeface="+mn-lt"/>
              </a:rPr>
              <a:t> </a:t>
            </a:r>
            <a:r>
              <a:rPr lang="en-MY" dirty="0" err="1">
                <a:latin typeface="+mn-lt"/>
              </a:rPr>
              <a:t>mengeluarkan</a:t>
            </a:r>
            <a:r>
              <a:rPr lang="en-MY" dirty="0">
                <a:latin typeface="+mn-lt"/>
              </a:rPr>
              <a:t> </a:t>
            </a:r>
            <a:r>
              <a:rPr lang="en-MY" dirty="0" err="1">
                <a:latin typeface="+mn-lt"/>
              </a:rPr>
              <a:t>Hukum</a:t>
            </a:r>
            <a:r>
              <a:rPr lang="en-MY" dirty="0">
                <a:latin typeface="+mn-lt"/>
              </a:rPr>
              <a:t> </a:t>
            </a:r>
            <a:r>
              <a:rPr lang="en-MY" dirty="0" err="1">
                <a:latin typeface="+mn-lt"/>
              </a:rPr>
              <a:t>berkenaan</a:t>
            </a:r>
            <a:r>
              <a:rPr lang="en-MY" dirty="0">
                <a:latin typeface="+mn-lt"/>
              </a:rPr>
              <a:t> </a:t>
            </a:r>
            <a:r>
              <a:rPr lang="en-MY" dirty="0" err="1">
                <a:latin typeface="+mn-lt"/>
              </a:rPr>
              <a:t>dengan</a:t>
            </a:r>
            <a:r>
              <a:rPr lang="en-MY" dirty="0">
                <a:latin typeface="+mn-lt"/>
              </a:rPr>
              <a:t> </a:t>
            </a:r>
            <a:r>
              <a:rPr lang="en-MY" dirty="0" err="1">
                <a:latin typeface="+mn-lt"/>
              </a:rPr>
              <a:t>keabsahan</a:t>
            </a:r>
            <a:r>
              <a:rPr lang="en-MY" dirty="0">
                <a:latin typeface="+mn-lt"/>
              </a:rPr>
              <a:t> (validity) </a:t>
            </a:r>
            <a:r>
              <a:rPr lang="en-MY" dirty="0" err="1">
                <a:latin typeface="+mn-lt"/>
              </a:rPr>
              <a:t>Tuntutan</a:t>
            </a:r>
            <a:r>
              <a:rPr lang="en-MY" dirty="0">
                <a:latin typeface="+mn-lt"/>
              </a:rPr>
              <a:t> </a:t>
            </a:r>
            <a:r>
              <a:rPr lang="en-MY" dirty="0" err="1">
                <a:latin typeface="+mn-lt"/>
              </a:rPr>
              <a:t>Harta</a:t>
            </a:r>
            <a:r>
              <a:rPr lang="en-MY" dirty="0">
                <a:latin typeface="+mn-lt"/>
              </a:rPr>
              <a:t> </a:t>
            </a:r>
            <a:r>
              <a:rPr lang="en-MY" dirty="0" err="1">
                <a:latin typeface="+mn-lt"/>
              </a:rPr>
              <a:t>Sepencarian</a:t>
            </a:r>
            <a:endParaRPr lang="en-MY" dirty="0">
              <a:latin typeface="+mn-lt"/>
            </a:endParaRPr>
          </a:p>
          <a:p>
            <a:pPr marL="482600" indent="-342900">
              <a:buFont typeface="+mj-lt"/>
              <a:buAutoNum type="arabicPeriod"/>
            </a:pPr>
            <a:endParaRPr lang="en-MY" dirty="0">
              <a:latin typeface="+mn-lt"/>
            </a:endParaRPr>
          </a:p>
          <a:p>
            <a:pPr marL="482600" lvl="0" indent="-342900">
              <a:buFont typeface="+mj-lt"/>
              <a:buAutoNum type="arabicPeriod"/>
            </a:pPr>
            <a:r>
              <a:rPr lang="en-MY" dirty="0" err="1">
                <a:latin typeface="+mn-lt"/>
              </a:rPr>
              <a:t>Semua</a:t>
            </a:r>
            <a:r>
              <a:rPr lang="en-MY" dirty="0">
                <a:latin typeface="+mn-lt"/>
              </a:rPr>
              <a:t> </a:t>
            </a:r>
            <a:r>
              <a:rPr lang="en-MY" dirty="0" err="1">
                <a:latin typeface="+mn-lt"/>
              </a:rPr>
              <a:t>Mazhab</a:t>
            </a:r>
            <a:r>
              <a:rPr lang="en-MY" dirty="0">
                <a:latin typeface="+mn-lt"/>
              </a:rPr>
              <a:t> </a:t>
            </a:r>
            <a:r>
              <a:rPr lang="en-MY" dirty="0" err="1">
                <a:latin typeface="+mn-lt"/>
              </a:rPr>
              <a:t>sepakat</a:t>
            </a:r>
            <a:r>
              <a:rPr lang="en-MY" dirty="0">
                <a:latin typeface="+mn-lt"/>
              </a:rPr>
              <a:t> </a:t>
            </a:r>
            <a:r>
              <a:rPr lang="en-MY" dirty="0" err="1">
                <a:latin typeface="+mn-lt"/>
              </a:rPr>
              <a:t>dalam</a:t>
            </a:r>
            <a:r>
              <a:rPr lang="en-MY" dirty="0">
                <a:latin typeface="+mn-lt"/>
              </a:rPr>
              <a:t> </a:t>
            </a:r>
            <a:r>
              <a:rPr lang="en-MY" dirty="0" err="1">
                <a:latin typeface="+mn-lt"/>
              </a:rPr>
              <a:t>menerima</a:t>
            </a:r>
            <a:r>
              <a:rPr lang="en-MY" dirty="0">
                <a:latin typeface="+mn-lt"/>
              </a:rPr>
              <a:t> </a:t>
            </a:r>
            <a:r>
              <a:rPr lang="en-MY" dirty="0" err="1">
                <a:latin typeface="+mn-lt"/>
              </a:rPr>
              <a:t>Uruf</a:t>
            </a:r>
            <a:r>
              <a:rPr lang="en-MY" dirty="0">
                <a:latin typeface="+mn-lt"/>
              </a:rPr>
              <a:t> </a:t>
            </a:r>
            <a:r>
              <a:rPr lang="en-MY" dirty="0" err="1">
                <a:latin typeface="+mn-lt"/>
              </a:rPr>
              <a:t>sebagai</a:t>
            </a:r>
            <a:r>
              <a:rPr lang="en-MY" dirty="0">
                <a:latin typeface="+mn-lt"/>
              </a:rPr>
              <a:t> </a:t>
            </a:r>
            <a:r>
              <a:rPr lang="en-MY" dirty="0" err="1">
                <a:latin typeface="+mn-lt"/>
              </a:rPr>
              <a:t>sumber</a:t>
            </a:r>
            <a:r>
              <a:rPr lang="en-MY" dirty="0">
                <a:latin typeface="+mn-lt"/>
              </a:rPr>
              <a:t> </a:t>
            </a:r>
            <a:r>
              <a:rPr lang="en-MY" dirty="0" err="1">
                <a:latin typeface="+mn-lt"/>
              </a:rPr>
              <a:t>Hukum</a:t>
            </a:r>
            <a:r>
              <a:rPr lang="en-MY" dirty="0">
                <a:latin typeface="+mn-lt"/>
              </a:rPr>
              <a:t>. </a:t>
            </a:r>
            <a:r>
              <a:rPr lang="en-MY" dirty="0" err="1">
                <a:latin typeface="+mn-lt"/>
              </a:rPr>
              <a:t>Firman</a:t>
            </a:r>
            <a:r>
              <a:rPr lang="en-MY" dirty="0">
                <a:latin typeface="+mn-lt"/>
              </a:rPr>
              <a:t> Allah </a:t>
            </a:r>
            <a:r>
              <a:rPr lang="en-MY" b="1" dirty="0">
                <a:latin typeface="+mn-lt"/>
              </a:rPr>
              <a:t>(</a:t>
            </a:r>
            <a:r>
              <a:rPr lang="en-MY" b="1" dirty="0" err="1">
                <a:latin typeface="+mn-lt"/>
              </a:rPr>
              <a:t>Al’A’raf</a:t>
            </a:r>
            <a:r>
              <a:rPr lang="en-MY" b="1" dirty="0">
                <a:latin typeface="+mn-lt"/>
              </a:rPr>
              <a:t>: 199)</a:t>
            </a:r>
            <a:endParaRPr lang="en-MY" dirty="0">
              <a:latin typeface="+mn-lt"/>
            </a:endParaRPr>
          </a:p>
          <a:p>
            <a:pPr marL="139700" indent="0">
              <a:buNone/>
            </a:pPr>
            <a:r>
              <a:rPr lang="en-MY" dirty="0">
                <a:latin typeface="+mn-lt"/>
              </a:rPr>
              <a:t> </a:t>
            </a:r>
          </a:p>
          <a:p>
            <a:pPr marL="596900" lvl="1" indent="0">
              <a:buNone/>
            </a:pPr>
            <a:r>
              <a:rPr lang="en-MY" i="1" dirty="0">
                <a:latin typeface="+mn-lt"/>
              </a:rPr>
              <a:t>“ </a:t>
            </a:r>
            <a:r>
              <a:rPr lang="en-MY" i="1" dirty="0" err="1">
                <a:latin typeface="+mn-lt"/>
              </a:rPr>
              <a:t>Terimalah</a:t>
            </a:r>
            <a:r>
              <a:rPr lang="en-MY" i="1" dirty="0">
                <a:latin typeface="+mn-lt"/>
              </a:rPr>
              <a:t> </a:t>
            </a:r>
            <a:r>
              <a:rPr lang="en-MY" i="1" dirty="0" err="1">
                <a:latin typeface="+mn-lt"/>
              </a:rPr>
              <a:t>apa</a:t>
            </a:r>
            <a:r>
              <a:rPr lang="en-MY" i="1" dirty="0">
                <a:latin typeface="+mn-lt"/>
              </a:rPr>
              <a:t> yang </a:t>
            </a:r>
            <a:r>
              <a:rPr lang="en-MY" i="1" dirty="0" err="1">
                <a:latin typeface="+mn-lt"/>
              </a:rPr>
              <a:t>mudah</a:t>
            </a:r>
            <a:r>
              <a:rPr lang="en-MY" i="1" dirty="0">
                <a:latin typeface="+mn-lt"/>
              </a:rPr>
              <a:t> </a:t>
            </a:r>
            <a:r>
              <a:rPr lang="en-MY" i="1" dirty="0" err="1">
                <a:latin typeface="+mn-lt"/>
              </a:rPr>
              <a:t>engkau</a:t>
            </a:r>
            <a:r>
              <a:rPr lang="en-MY" i="1" dirty="0">
                <a:latin typeface="+mn-lt"/>
              </a:rPr>
              <a:t> </a:t>
            </a:r>
            <a:r>
              <a:rPr lang="en-MY" i="1" dirty="0" err="1">
                <a:latin typeface="+mn-lt"/>
              </a:rPr>
              <a:t>lakukan</a:t>
            </a:r>
            <a:r>
              <a:rPr lang="en-MY" i="1" dirty="0">
                <a:latin typeface="+mn-lt"/>
              </a:rPr>
              <a:t> </a:t>
            </a:r>
            <a:r>
              <a:rPr lang="en-MY" i="1" dirty="0" err="1">
                <a:latin typeface="+mn-lt"/>
              </a:rPr>
              <a:t>dan</a:t>
            </a:r>
            <a:r>
              <a:rPr lang="en-MY" i="1" dirty="0">
                <a:latin typeface="+mn-lt"/>
              </a:rPr>
              <a:t> </a:t>
            </a:r>
            <a:r>
              <a:rPr lang="en-MY" i="1" dirty="0" err="1">
                <a:latin typeface="+mn-lt"/>
              </a:rPr>
              <a:t>serulah</a:t>
            </a:r>
            <a:r>
              <a:rPr lang="en-MY" i="1" dirty="0">
                <a:latin typeface="+mn-lt"/>
              </a:rPr>
              <a:t> </a:t>
            </a:r>
            <a:r>
              <a:rPr lang="en-MY" i="1" dirty="0" err="1">
                <a:latin typeface="+mn-lt"/>
              </a:rPr>
              <a:t>dengan</a:t>
            </a:r>
            <a:r>
              <a:rPr lang="en-MY" i="1" dirty="0">
                <a:latin typeface="+mn-lt"/>
              </a:rPr>
              <a:t> </a:t>
            </a:r>
            <a:r>
              <a:rPr lang="en-MY" i="1" dirty="0" err="1">
                <a:latin typeface="+mn-lt"/>
              </a:rPr>
              <a:t>perkara</a:t>
            </a:r>
            <a:r>
              <a:rPr lang="en-MY" i="1" dirty="0">
                <a:latin typeface="+mn-lt"/>
              </a:rPr>
              <a:t> yang </a:t>
            </a:r>
            <a:r>
              <a:rPr lang="en-MY" i="1" dirty="0" err="1">
                <a:latin typeface="+mn-lt"/>
              </a:rPr>
              <a:t>baik</a:t>
            </a:r>
            <a:r>
              <a:rPr lang="en-MY" i="1" dirty="0">
                <a:latin typeface="+mn-lt"/>
              </a:rPr>
              <a:t> (yang </a:t>
            </a:r>
            <a:r>
              <a:rPr lang="en-MY" i="1" dirty="0" err="1">
                <a:latin typeface="+mn-lt"/>
              </a:rPr>
              <a:t>menjadi</a:t>
            </a:r>
            <a:r>
              <a:rPr lang="en-MY" i="1" dirty="0">
                <a:latin typeface="+mn-lt"/>
              </a:rPr>
              <a:t> </a:t>
            </a:r>
            <a:r>
              <a:rPr lang="en-MY" i="1" dirty="0" err="1">
                <a:latin typeface="+mn-lt"/>
              </a:rPr>
              <a:t>kebiasaan</a:t>
            </a:r>
            <a:r>
              <a:rPr lang="en-MY" i="1" dirty="0">
                <a:latin typeface="+mn-lt"/>
              </a:rPr>
              <a:t> orang) </a:t>
            </a:r>
            <a:r>
              <a:rPr lang="en-MY" i="1" dirty="0" err="1">
                <a:latin typeface="+mn-lt"/>
              </a:rPr>
              <a:t>serta</a:t>
            </a:r>
            <a:r>
              <a:rPr lang="en-MY" i="1" dirty="0">
                <a:latin typeface="+mn-lt"/>
              </a:rPr>
              <a:t> </a:t>
            </a:r>
            <a:r>
              <a:rPr lang="en-MY" i="1" dirty="0" err="1">
                <a:latin typeface="+mn-lt"/>
              </a:rPr>
              <a:t>berpalinglah</a:t>
            </a:r>
            <a:r>
              <a:rPr lang="en-MY" i="1" dirty="0">
                <a:latin typeface="+mn-lt"/>
              </a:rPr>
              <a:t> (</a:t>
            </a:r>
            <a:r>
              <a:rPr lang="en-MY" i="1" dirty="0" err="1">
                <a:latin typeface="+mn-lt"/>
              </a:rPr>
              <a:t>jangan</a:t>
            </a:r>
            <a:r>
              <a:rPr lang="en-MY" i="1" dirty="0">
                <a:latin typeface="+mn-lt"/>
              </a:rPr>
              <a:t> </a:t>
            </a:r>
            <a:r>
              <a:rPr lang="en-MY" i="1" dirty="0" err="1">
                <a:latin typeface="+mn-lt"/>
              </a:rPr>
              <a:t>hiraukan</a:t>
            </a:r>
            <a:r>
              <a:rPr lang="en-MY" i="1" dirty="0">
                <a:latin typeface="+mn-lt"/>
              </a:rPr>
              <a:t>) orang-orang yang </a:t>
            </a:r>
            <a:r>
              <a:rPr lang="en-MY" i="1" dirty="0" err="1">
                <a:latin typeface="+mn-lt"/>
              </a:rPr>
              <a:t>jahil</a:t>
            </a:r>
            <a:r>
              <a:rPr lang="en-MY" i="1" dirty="0">
                <a:latin typeface="+mn-lt"/>
              </a:rPr>
              <a:t> (yang </a:t>
            </a:r>
            <a:r>
              <a:rPr lang="en-MY" i="1" dirty="0" err="1">
                <a:latin typeface="+mn-lt"/>
              </a:rPr>
              <a:t>degil</a:t>
            </a:r>
            <a:r>
              <a:rPr lang="en-MY" i="1" dirty="0">
                <a:latin typeface="+mn-lt"/>
              </a:rPr>
              <a:t> </a:t>
            </a:r>
            <a:r>
              <a:rPr lang="en-MY" i="1" dirty="0" err="1">
                <a:latin typeface="+mn-lt"/>
              </a:rPr>
              <a:t>dengan</a:t>
            </a:r>
            <a:r>
              <a:rPr lang="en-MY" i="1" dirty="0">
                <a:latin typeface="+mn-lt"/>
              </a:rPr>
              <a:t> </a:t>
            </a:r>
            <a:r>
              <a:rPr lang="en-MY" i="1" dirty="0" err="1">
                <a:latin typeface="+mn-lt"/>
              </a:rPr>
              <a:t>kejahilannya</a:t>
            </a:r>
            <a:r>
              <a:rPr lang="en-MY" i="1" dirty="0">
                <a:latin typeface="+mn-lt"/>
              </a:rPr>
              <a:t>)</a:t>
            </a:r>
            <a:endParaRPr lang="en-MY" dirty="0">
              <a:latin typeface="+mn-lt"/>
            </a:endParaRPr>
          </a:p>
          <a:p>
            <a:pPr marL="139700" indent="0">
              <a:buNone/>
            </a:pPr>
            <a:r>
              <a:rPr lang="en-MY" dirty="0">
                <a:latin typeface="+mn-lt"/>
              </a:rPr>
              <a:t> </a:t>
            </a:r>
          </a:p>
          <a:p>
            <a:pPr marL="596900" lvl="1" indent="0">
              <a:buNone/>
            </a:pPr>
            <a:r>
              <a:rPr lang="en-MY" dirty="0" err="1">
                <a:latin typeface="+mn-lt"/>
              </a:rPr>
              <a:t>Malah</a:t>
            </a:r>
            <a:r>
              <a:rPr lang="en-MY" dirty="0">
                <a:latin typeface="+mn-lt"/>
              </a:rPr>
              <a:t> </a:t>
            </a:r>
            <a:r>
              <a:rPr lang="en-MY" dirty="0" err="1">
                <a:latin typeface="+mn-lt"/>
              </a:rPr>
              <a:t>Rasulullah</a:t>
            </a:r>
            <a:r>
              <a:rPr lang="en-MY" dirty="0">
                <a:latin typeface="+mn-lt"/>
              </a:rPr>
              <a:t> </a:t>
            </a:r>
            <a:r>
              <a:rPr lang="en-MY" dirty="0" err="1">
                <a:latin typeface="+mn-lt"/>
              </a:rPr>
              <a:t>bersabda</a:t>
            </a:r>
            <a:r>
              <a:rPr lang="en-MY" dirty="0">
                <a:latin typeface="+mn-lt"/>
              </a:rPr>
              <a:t>:</a:t>
            </a:r>
          </a:p>
          <a:p>
            <a:pPr marL="139700" indent="0">
              <a:buNone/>
            </a:pPr>
            <a:r>
              <a:rPr lang="en-MY" dirty="0">
                <a:latin typeface="+mn-lt"/>
              </a:rPr>
              <a:t> </a:t>
            </a:r>
          </a:p>
          <a:p>
            <a:pPr marL="596900" lvl="1" indent="0">
              <a:buNone/>
            </a:pPr>
            <a:r>
              <a:rPr lang="en-MY" i="1" dirty="0">
                <a:latin typeface="+mn-lt"/>
              </a:rPr>
              <a:t>“</a:t>
            </a:r>
            <a:r>
              <a:rPr lang="en-MY" i="1" dirty="0" err="1">
                <a:latin typeface="+mn-lt"/>
              </a:rPr>
              <a:t>Apa</a:t>
            </a:r>
            <a:r>
              <a:rPr lang="en-MY" i="1" dirty="0">
                <a:latin typeface="+mn-lt"/>
              </a:rPr>
              <a:t> yang </a:t>
            </a:r>
            <a:r>
              <a:rPr lang="en-MY" i="1" dirty="0" err="1">
                <a:latin typeface="+mn-lt"/>
              </a:rPr>
              <a:t>dilihat</a:t>
            </a:r>
            <a:r>
              <a:rPr lang="en-MY" i="1" dirty="0">
                <a:latin typeface="+mn-lt"/>
              </a:rPr>
              <a:t> (</a:t>
            </a:r>
            <a:r>
              <a:rPr lang="en-MY" i="1" dirty="0" err="1">
                <a:latin typeface="+mn-lt"/>
              </a:rPr>
              <a:t>difikirkan</a:t>
            </a:r>
            <a:r>
              <a:rPr lang="en-MY" i="1" dirty="0">
                <a:latin typeface="+mn-lt"/>
              </a:rPr>
              <a:t>) </a:t>
            </a:r>
            <a:r>
              <a:rPr lang="en-MY" i="1" dirty="0" err="1">
                <a:latin typeface="+mn-lt"/>
              </a:rPr>
              <a:t>oleh</a:t>
            </a:r>
            <a:r>
              <a:rPr lang="en-MY" i="1" dirty="0">
                <a:latin typeface="+mn-lt"/>
              </a:rPr>
              <a:t> orang </a:t>
            </a:r>
            <a:r>
              <a:rPr lang="en-MY" i="1" dirty="0" err="1">
                <a:latin typeface="+mn-lt"/>
              </a:rPr>
              <a:t>mukmin</a:t>
            </a:r>
            <a:r>
              <a:rPr lang="en-MY" i="1" dirty="0">
                <a:latin typeface="+mn-lt"/>
              </a:rPr>
              <a:t> </a:t>
            </a:r>
            <a:r>
              <a:rPr lang="en-MY" i="1" dirty="0" err="1">
                <a:latin typeface="+mn-lt"/>
              </a:rPr>
              <a:t>itu</a:t>
            </a:r>
            <a:r>
              <a:rPr lang="en-MY" i="1" dirty="0">
                <a:latin typeface="+mn-lt"/>
              </a:rPr>
              <a:t> </a:t>
            </a:r>
            <a:r>
              <a:rPr lang="en-MY" i="1" dirty="0" err="1">
                <a:latin typeface="+mn-lt"/>
              </a:rPr>
              <a:t>baik</a:t>
            </a:r>
            <a:r>
              <a:rPr lang="en-MY" i="1" dirty="0">
                <a:latin typeface="+mn-lt"/>
              </a:rPr>
              <a:t>, </a:t>
            </a:r>
            <a:r>
              <a:rPr lang="en-MY" i="1" dirty="0" err="1">
                <a:latin typeface="+mn-lt"/>
              </a:rPr>
              <a:t>maka</a:t>
            </a:r>
            <a:r>
              <a:rPr lang="en-MY" i="1" dirty="0">
                <a:latin typeface="+mn-lt"/>
              </a:rPr>
              <a:t> </a:t>
            </a:r>
            <a:r>
              <a:rPr lang="en-MY" i="1" dirty="0" err="1">
                <a:latin typeface="+mn-lt"/>
              </a:rPr>
              <a:t>Ia</a:t>
            </a:r>
            <a:r>
              <a:rPr lang="en-MY" i="1" dirty="0">
                <a:latin typeface="+mn-lt"/>
              </a:rPr>
              <a:t> juga </a:t>
            </a:r>
            <a:r>
              <a:rPr lang="en-MY" i="1" dirty="0" err="1">
                <a:latin typeface="+mn-lt"/>
              </a:rPr>
              <a:t>baik</a:t>
            </a:r>
            <a:r>
              <a:rPr lang="en-MY" i="1" dirty="0">
                <a:latin typeface="+mn-lt"/>
              </a:rPr>
              <a:t> di </a:t>
            </a:r>
            <a:r>
              <a:rPr lang="en-MY" i="1" dirty="0" err="1">
                <a:latin typeface="+mn-lt"/>
              </a:rPr>
              <a:t>sisi</a:t>
            </a:r>
            <a:r>
              <a:rPr lang="en-MY" i="1" dirty="0">
                <a:latin typeface="+mn-lt"/>
              </a:rPr>
              <a:t> Allah.” </a:t>
            </a:r>
            <a:r>
              <a:rPr lang="en-MY" b="1" i="1" dirty="0">
                <a:latin typeface="+mn-lt"/>
              </a:rPr>
              <a:t>(</a:t>
            </a:r>
            <a:r>
              <a:rPr lang="en-MY" b="1" i="1" dirty="0" err="1">
                <a:latin typeface="+mn-lt"/>
              </a:rPr>
              <a:t>Riwayat</a:t>
            </a:r>
            <a:r>
              <a:rPr lang="en-MY" b="1" i="1" dirty="0">
                <a:latin typeface="+mn-lt"/>
              </a:rPr>
              <a:t> Ahmad Ibn </a:t>
            </a:r>
            <a:r>
              <a:rPr lang="en-MY" b="1" i="1" dirty="0" err="1">
                <a:latin typeface="+mn-lt"/>
              </a:rPr>
              <a:t>Hanbal</a:t>
            </a:r>
            <a:r>
              <a:rPr lang="en-MY" b="1" i="1" dirty="0">
                <a:latin typeface="+mn-lt"/>
              </a:rPr>
              <a:t>)</a:t>
            </a:r>
            <a:endParaRPr lang="en-MY" dirty="0">
              <a:latin typeface="+mn-lt"/>
            </a:endParaRPr>
          </a:p>
        </p:txBody>
      </p:sp>
      <p:cxnSp>
        <p:nvCxnSpPr>
          <p:cNvPr id="235" name="Google Shape;235;p37"/>
          <p:cNvCxnSpPr/>
          <p:nvPr/>
        </p:nvCxnSpPr>
        <p:spPr>
          <a:xfrm>
            <a:off x="819525" y="126882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5" y="530584"/>
            <a:ext cx="6688472" cy="528600"/>
          </a:xfrm>
        </p:spPr>
        <p:txBody>
          <a:bodyPr/>
          <a:lstStyle/>
          <a:p>
            <a:r>
              <a:rPr lang="en-MY" sz="2400" dirty="0">
                <a:latin typeface="+mj-lt"/>
              </a:rPr>
              <a:t>SUMBER PERUNDANGAN / DALIL</a:t>
            </a:r>
            <a:br>
              <a:rPr lang="en-MY" sz="2400" dirty="0">
                <a:latin typeface="+mj-lt"/>
              </a:rPr>
            </a:br>
            <a:endParaRPr lang="en-MY" sz="2400" dirty="0">
              <a:latin typeface="+mj-l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62738886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424150"/>
            <a:ext cx="6978856" cy="3259800"/>
          </a:xfrm>
        </p:spPr>
        <p:txBody>
          <a:bodyPr/>
          <a:lstStyle/>
          <a:p>
            <a:pPr marL="139700" indent="0">
              <a:buNone/>
            </a:pPr>
            <a:r>
              <a:rPr lang="en-MY" b="1" dirty="0"/>
              <a:t>KANUN TANAH NEGARA</a:t>
            </a:r>
            <a:endParaRPr lang="en-MY" dirty="0"/>
          </a:p>
          <a:p>
            <a:pPr marL="139700" indent="0">
              <a:buNone/>
            </a:pPr>
            <a:endParaRPr lang="en-MY" dirty="0" smtClean="0">
              <a:latin typeface="+mn-lt"/>
            </a:endParaRPr>
          </a:p>
          <a:p>
            <a:pPr marL="139700" indent="0">
              <a:buNone/>
            </a:pPr>
            <a:r>
              <a:rPr lang="en-MY" b="1" dirty="0"/>
              <a:t>323.Permohonan </a:t>
            </a:r>
            <a:r>
              <a:rPr lang="en-MY" b="1" dirty="0" err="1"/>
              <a:t>untuk</a:t>
            </a:r>
            <a:r>
              <a:rPr lang="en-MY" b="1" dirty="0"/>
              <a:t> </a:t>
            </a:r>
            <a:r>
              <a:rPr lang="en-MY" b="1" dirty="0" err="1"/>
              <a:t>pemasukan</a:t>
            </a:r>
            <a:r>
              <a:rPr lang="en-MY" b="1" dirty="0"/>
              <a:t> </a:t>
            </a:r>
            <a:r>
              <a:rPr lang="en-MY" b="1" dirty="0" err="1"/>
              <a:t>kaveat-kaveat</a:t>
            </a:r>
            <a:r>
              <a:rPr lang="en-MY" b="1" dirty="0"/>
              <a:t> </a:t>
            </a:r>
            <a:r>
              <a:rPr lang="en-MY" b="1" dirty="0" err="1"/>
              <a:t>sendirian</a:t>
            </a:r>
            <a:r>
              <a:rPr lang="en-MY" b="1" dirty="0"/>
              <a:t>.</a:t>
            </a:r>
            <a:endParaRPr lang="en-MY" dirty="0"/>
          </a:p>
          <a:p>
            <a:pPr marL="482600" indent="-342900">
              <a:buAutoNum type="arabicParenBoth"/>
            </a:pPr>
            <a:r>
              <a:rPr lang="en-MY" dirty="0" smtClean="0"/>
              <a:t>Orang-orang </a:t>
            </a:r>
            <a:r>
              <a:rPr lang="en-MY" dirty="0" err="1"/>
              <a:t>dan</a:t>
            </a:r>
            <a:r>
              <a:rPr lang="en-MY" dirty="0"/>
              <a:t> </a:t>
            </a:r>
            <a:r>
              <a:rPr lang="en-MY" dirty="0" err="1"/>
              <a:t>badan-badan</a:t>
            </a:r>
            <a:r>
              <a:rPr lang="en-MY" dirty="0"/>
              <a:t> yang </a:t>
            </a:r>
            <a:r>
              <a:rPr lang="en-MY" dirty="0" err="1"/>
              <a:t>atas</a:t>
            </a:r>
            <a:r>
              <a:rPr lang="en-MY" dirty="0"/>
              <a:t> </a:t>
            </a:r>
            <a:r>
              <a:rPr lang="en-MY" dirty="0" err="1"/>
              <a:t>permintaan</a:t>
            </a:r>
            <a:r>
              <a:rPr lang="en-MY" dirty="0"/>
              <a:t> </a:t>
            </a:r>
            <a:r>
              <a:rPr lang="en-MY" dirty="0" err="1"/>
              <a:t>siapa</a:t>
            </a:r>
            <a:r>
              <a:rPr lang="en-MY" dirty="0"/>
              <a:t> </a:t>
            </a:r>
            <a:r>
              <a:rPr lang="en-MY" dirty="0" err="1"/>
              <a:t>suatu</a:t>
            </a:r>
            <a:r>
              <a:rPr lang="en-MY" dirty="0"/>
              <a:t> </a:t>
            </a:r>
            <a:r>
              <a:rPr lang="en-MY" dirty="0" err="1"/>
              <a:t>kaveat</a:t>
            </a:r>
            <a:r>
              <a:rPr lang="en-MY" dirty="0"/>
              <a:t> </a:t>
            </a:r>
            <a:r>
              <a:rPr lang="en-MY" dirty="0" err="1"/>
              <a:t>sendirian</a:t>
            </a:r>
            <a:r>
              <a:rPr lang="en-MY" dirty="0"/>
              <a:t> </a:t>
            </a:r>
            <a:r>
              <a:rPr lang="en-MY" dirty="0" err="1"/>
              <a:t>boleh</a:t>
            </a:r>
            <a:r>
              <a:rPr lang="en-MY" dirty="0"/>
              <a:t> </a:t>
            </a:r>
            <a:r>
              <a:rPr lang="en-MY" dirty="0" err="1"/>
              <a:t>dimasukkan</a:t>
            </a:r>
            <a:r>
              <a:rPr lang="en-MY" dirty="0"/>
              <a:t> </a:t>
            </a:r>
            <a:r>
              <a:rPr lang="en-MY" dirty="0" err="1"/>
              <a:t>adalah</a:t>
            </a:r>
            <a:r>
              <a:rPr lang="en-MY" dirty="0" smtClean="0"/>
              <a:t>:</a:t>
            </a:r>
          </a:p>
          <a:p>
            <a:pPr marL="139700" indent="0">
              <a:buNone/>
            </a:pPr>
            <a:endParaRPr lang="en-MY" dirty="0"/>
          </a:p>
          <a:p>
            <a:pPr marL="139700" indent="0">
              <a:buNone/>
            </a:pPr>
            <a:r>
              <a:rPr lang="en-MY" i="1" dirty="0"/>
              <a:t>(a)</a:t>
            </a:r>
            <a:r>
              <a:rPr lang="en-MY" dirty="0"/>
              <a:t> mana-mana orang </a:t>
            </a:r>
            <a:r>
              <a:rPr lang="en-MY" dirty="0" err="1"/>
              <a:t>atau</a:t>
            </a:r>
            <a:r>
              <a:rPr lang="en-MY" dirty="0"/>
              <a:t> </a:t>
            </a:r>
            <a:r>
              <a:rPr lang="en-MY" dirty="0" err="1"/>
              <a:t>badan</a:t>
            </a:r>
            <a:r>
              <a:rPr lang="en-MY" dirty="0"/>
              <a:t> </a:t>
            </a:r>
            <a:r>
              <a:rPr lang="en-MY" b="1" u="sng" dirty="0"/>
              <a:t>yang </a:t>
            </a:r>
            <a:r>
              <a:rPr lang="en-MY" b="1" u="sng" dirty="0" err="1"/>
              <a:t>menuntut</a:t>
            </a:r>
            <a:r>
              <a:rPr lang="en-MY" b="1" u="sng" dirty="0"/>
              <a:t> </a:t>
            </a:r>
            <a:r>
              <a:rPr lang="en-MY" b="1" u="sng" dirty="0" err="1"/>
              <a:t>hakmilik</a:t>
            </a:r>
            <a:r>
              <a:rPr lang="en-MY" dirty="0"/>
              <a:t>, </a:t>
            </a:r>
            <a:r>
              <a:rPr lang="en-MY" dirty="0" err="1"/>
              <a:t>atau</a:t>
            </a:r>
            <a:r>
              <a:rPr lang="en-MY" dirty="0"/>
              <a:t> </a:t>
            </a:r>
            <a:r>
              <a:rPr lang="en-MY" dirty="0" err="1"/>
              <a:t>apa-apa</a:t>
            </a:r>
            <a:r>
              <a:rPr lang="en-MY" dirty="0"/>
              <a:t> </a:t>
            </a:r>
            <a:r>
              <a:rPr lang="en-MY" b="1" u="sng" dirty="0" err="1"/>
              <a:t>kepentingan</a:t>
            </a:r>
            <a:r>
              <a:rPr lang="en-MY" b="1" u="sng" dirty="0"/>
              <a:t> yang </a:t>
            </a:r>
            <a:r>
              <a:rPr lang="en-MY" b="1" u="sng" dirty="0" err="1"/>
              <a:t>boleh</a:t>
            </a:r>
            <a:r>
              <a:rPr lang="en-MY" b="1" u="sng" dirty="0"/>
              <a:t> </a:t>
            </a:r>
            <a:r>
              <a:rPr lang="en-MY" b="1" u="sng" dirty="0" err="1"/>
              <a:t>didaftar</a:t>
            </a:r>
            <a:r>
              <a:rPr lang="en-MY" dirty="0"/>
              <a:t>, </a:t>
            </a:r>
            <a:r>
              <a:rPr lang="en-MY" dirty="0" err="1"/>
              <a:t>kepada</a:t>
            </a:r>
            <a:r>
              <a:rPr lang="en-MY" dirty="0"/>
              <a:t> mana-mana </a:t>
            </a:r>
            <a:r>
              <a:rPr lang="en-MY" dirty="0" err="1"/>
              <a:t>tanah</a:t>
            </a:r>
            <a:r>
              <a:rPr lang="en-MY" dirty="0"/>
              <a:t> </a:t>
            </a:r>
            <a:r>
              <a:rPr lang="en-MY" dirty="0" err="1"/>
              <a:t>berimilik</a:t>
            </a:r>
            <a:r>
              <a:rPr lang="en-MY" dirty="0"/>
              <a:t> </a:t>
            </a:r>
            <a:r>
              <a:rPr lang="en-MY" dirty="0" err="1"/>
              <a:t>atau</a:t>
            </a:r>
            <a:r>
              <a:rPr lang="en-MY" dirty="0"/>
              <a:t> </a:t>
            </a:r>
            <a:r>
              <a:rPr lang="en-MY" dirty="0" err="1"/>
              <a:t>bahagian</a:t>
            </a:r>
            <a:r>
              <a:rPr lang="en-MY" dirty="0"/>
              <a:t> yang </a:t>
            </a:r>
            <a:r>
              <a:rPr lang="en-MY" dirty="0" err="1"/>
              <a:t>tak</a:t>
            </a:r>
            <a:r>
              <a:rPr lang="en-MY" dirty="0"/>
              <a:t> </a:t>
            </a:r>
            <a:r>
              <a:rPr lang="en-MY" dirty="0" err="1"/>
              <a:t>dipecahkan</a:t>
            </a:r>
            <a:r>
              <a:rPr lang="en-MY" dirty="0"/>
              <a:t> </a:t>
            </a:r>
            <a:r>
              <a:rPr lang="en-MY" dirty="0" err="1"/>
              <a:t>dalam</a:t>
            </a:r>
            <a:r>
              <a:rPr lang="en-MY" dirty="0"/>
              <a:t> mana-mana </a:t>
            </a:r>
            <a:r>
              <a:rPr lang="en-MY" dirty="0" err="1"/>
              <a:t>tanah</a:t>
            </a:r>
            <a:r>
              <a:rPr lang="en-MY" dirty="0"/>
              <a:t> </a:t>
            </a:r>
            <a:r>
              <a:rPr lang="en-MY" dirty="0" err="1"/>
              <a:t>berimilik</a:t>
            </a:r>
            <a:r>
              <a:rPr lang="en-MY" dirty="0"/>
              <a:t> </a:t>
            </a:r>
            <a:r>
              <a:rPr lang="en-MY" dirty="0" err="1"/>
              <a:t>atau</a:t>
            </a:r>
            <a:r>
              <a:rPr lang="en-MY" dirty="0"/>
              <a:t> mana-mana </a:t>
            </a:r>
            <a:r>
              <a:rPr lang="en-MY" dirty="0" err="1"/>
              <a:t>hak</a:t>
            </a:r>
            <a:r>
              <a:rPr lang="en-MY" dirty="0"/>
              <a:t> </a:t>
            </a:r>
            <a:r>
              <a:rPr lang="en-MY" dirty="0" err="1"/>
              <a:t>kepada</a:t>
            </a:r>
            <a:r>
              <a:rPr lang="en-MY" dirty="0"/>
              <a:t> </a:t>
            </a:r>
            <a:r>
              <a:rPr lang="en-MY" dirty="0" err="1"/>
              <a:t>hakmilik</a:t>
            </a:r>
            <a:r>
              <a:rPr lang="en-MY" dirty="0"/>
              <a:t> </a:t>
            </a:r>
            <a:r>
              <a:rPr lang="en-MY" dirty="0" err="1"/>
              <a:t>atau</a:t>
            </a:r>
            <a:r>
              <a:rPr lang="en-MY" dirty="0"/>
              <a:t> </a:t>
            </a:r>
            <a:r>
              <a:rPr lang="en-MY" dirty="0" err="1"/>
              <a:t>kepentingan</a:t>
            </a:r>
            <a:r>
              <a:rPr lang="en-MY" dirty="0"/>
              <a:t> </a:t>
            </a:r>
            <a:r>
              <a:rPr lang="en-MY" dirty="0" err="1"/>
              <a:t>sedemikian</a:t>
            </a:r>
            <a:r>
              <a:rPr lang="en-MY" dirty="0" smtClean="0"/>
              <a:t>;</a:t>
            </a:r>
          </a:p>
          <a:p>
            <a:pPr marL="139700" indent="0">
              <a:buNone/>
            </a:pPr>
            <a:endParaRPr lang="en-MY" dirty="0"/>
          </a:p>
          <a:p>
            <a:pPr marL="139700" indent="0">
              <a:buNone/>
            </a:pPr>
            <a:r>
              <a:rPr lang="en-MY" i="1" dirty="0"/>
              <a:t>(b)</a:t>
            </a:r>
            <a:r>
              <a:rPr lang="en-MY" dirty="0"/>
              <a:t> mana-mana orang </a:t>
            </a:r>
            <a:r>
              <a:rPr lang="en-MY" dirty="0" err="1"/>
              <a:t>atau</a:t>
            </a:r>
            <a:r>
              <a:rPr lang="en-MY" dirty="0"/>
              <a:t> </a:t>
            </a:r>
            <a:r>
              <a:rPr lang="en-MY" dirty="0" err="1"/>
              <a:t>badan</a:t>
            </a:r>
            <a:r>
              <a:rPr lang="en-MY" dirty="0"/>
              <a:t> yang </a:t>
            </a:r>
            <a:r>
              <a:rPr lang="en-MY" dirty="0" err="1"/>
              <a:t>menuntut</a:t>
            </a:r>
            <a:r>
              <a:rPr lang="en-MY" dirty="0"/>
              <a:t> yang </a:t>
            </a:r>
            <a:r>
              <a:rPr lang="en-MY" dirty="0" err="1"/>
              <a:t>dia</a:t>
            </a:r>
            <a:r>
              <a:rPr lang="en-MY" dirty="0"/>
              <a:t> </a:t>
            </a:r>
            <a:r>
              <a:rPr lang="en-MY" dirty="0" err="1"/>
              <a:t>berhak</a:t>
            </a:r>
            <a:r>
              <a:rPr lang="en-MY" dirty="0"/>
              <a:t> </a:t>
            </a:r>
            <a:r>
              <a:rPr lang="en-MY" dirty="0" err="1"/>
              <a:t>mendapat</a:t>
            </a:r>
            <a:r>
              <a:rPr lang="en-MY" dirty="0"/>
              <a:t> </a:t>
            </a:r>
            <a:r>
              <a:rPr lang="en-MY" dirty="0" err="1"/>
              <a:t>faedah</a:t>
            </a:r>
            <a:r>
              <a:rPr lang="en-MY" dirty="0"/>
              <a:t> di </a:t>
            </a:r>
            <a:r>
              <a:rPr lang="en-MY" dirty="0" err="1"/>
              <a:t>bawah</a:t>
            </a:r>
            <a:r>
              <a:rPr lang="en-MY" dirty="0"/>
              <a:t> mana-mana </a:t>
            </a:r>
            <a:r>
              <a:rPr lang="en-MY" dirty="0" err="1"/>
              <a:t>amanah</a:t>
            </a:r>
            <a:r>
              <a:rPr lang="en-MY" dirty="0"/>
              <a:t> yang </a:t>
            </a:r>
            <a:r>
              <a:rPr lang="en-MY" dirty="0" err="1"/>
              <a:t>menyentuh</a:t>
            </a:r>
            <a:r>
              <a:rPr lang="en-MY" dirty="0"/>
              <a:t> </a:t>
            </a:r>
            <a:r>
              <a:rPr lang="en-MY" dirty="0" err="1"/>
              <a:t>apa-apa</a:t>
            </a:r>
            <a:r>
              <a:rPr lang="en-MY" dirty="0"/>
              <a:t> </a:t>
            </a:r>
            <a:r>
              <a:rPr lang="en-MY" dirty="0" err="1"/>
              <a:t>tanah</a:t>
            </a:r>
            <a:r>
              <a:rPr lang="en-MY" dirty="0"/>
              <a:t> </a:t>
            </a:r>
            <a:r>
              <a:rPr lang="en-MY" dirty="0" err="1"/>
              <a:t>atau</a:t>
            </a:r>
            <a:r>
              <a:rPr lang="en-MY" dirty="0"/>
              <a:t> </a:t>
            </a:r>
            <a:r>
              <a:rPr lang="en-MY" dirty="0" err="1"/>
              <a:t>kepentingan</a:t>
            </a:r>
            <a:r>
              <a:rPr lang="en-MY" dirty="0"/>
              <a:t> </a:t>
            </a:r>
            <a:r>
              <a:rPr lang="en-MY" dirty="0" err="1"/>
              <a:t>sedemikian</a:t>
            </a:r>
            <a:r>
              <a:rPr lang="en-MY" dirty="0"/>
              <a:t>; </a:t>
            </a:r>
            <a:r>
              <a:rPr lang="en-MY" dirty="0" err="1" smtClean="0"/>
              <a:t>dan</a:t>
            </a:r>
            <a:endParaRPr lang="en-MY" dirty="0" smtClean="0"/>
          </a:p>
          <a:p>
            <a:pPr marL="139700" indent="0">
              <a:buNone/>
            </a:pPr>
            <a:endParaRPr lang="en-MY" dirty="0"/>
          </a:p>
          <a:p>
            <a:pPr marL="139700" indent="0">
              <a:buNone/>
            </a:pPr>
            <a:r>
              <a:rPr lang="en-MY" i="1" dirty="0"/>
              <a:t>(c)</a:t>
            </a:r>
            <a:r>
              <a:rPr lang="en-MY" dirty="0"/>
              <a:t> </a:t>
            </a:r>
            <a:r>
              <a:rPr lang="en-MY" dirty="0" err="1"/>
              <a:t>penjaga</a:t>
            </a:r>
            <a:r>
              <a:rPr lang="en-MY" dirty="0"/>
              <a:t> </a:t>
            </a:r>
            <a:r>
              <a:rPr lang="en-MY" dirty="0" err="1"/>
              <a:t>atau</a:t>
            </a:r>
            <a:r>
              <a:rPr lang="en-MY" dirty="0"/>
              <a:t> orang yang </a:t>
            </a:r>
            <a:r>
              <a:rPr lang="en-MY" dirty="0" err="1"/>
              <a:t>mewakili</a:t>
            </a:r>
            <a:r>
              <a:rPr lang="en-MY" dirty="0"/>
              <a:t> mana-mana </a:t>
            </a:r>
            <a:r>
              <a:rPr lang="en-MY" dirty="0" err="1"/>
              <a:t>remaja</a:t>
            </a:r>
            <a:r>
              <a:rPr lang="en-MY" dirty="0"/>
              <a:t> yang </a:t>
            </a:r>
            <a:r>
              <a:rPr lang="en-MY" dirty="0" err="1"/>
              <a:t>menuntut</a:t>
            </a:r>
            <a:r>
              <a:rPr lang="en-MY" dirty="0"/>
              <a:t> </a:t>
            </a:r>
            <a:r>
              <a:rPr lang="en-MY" dirty="0" err="1"/>
              <a:t>sebagai</a:t>
            </a:r>
            <a:r>
              <a:rPr lang="en-MY" dirty="0"/>
              <a:t> </a:t>
            </a:r>
            <a:r>
              <a:rPr lang="en-MY" dirty="0" err="1"/>
              <a:t>berhak</a:t>
            </a:r>
            <a:r>
              <a:rPr lang="en-MY" dirty="0"/>
              <a:t> </a:t>
            </a:r>
            <a:r>
              <a:rPr lang="en-MY" dirty="0" err="1"/>
              <a:t>seperti</a:t>
            </a:r>
            <a:r>
              <a:rPr lang="en-MY" dirty="0"/>
              <a:t> yang </a:t>
            </a:r>
            <a:r>
              <a:rPr lang="en-MY" dirty="0" err="1"/>
              <a:t>disebutkan</a:t>
            </a:r>
            <a:r>
              <a:rPr lang="en-MY" dirty="0"/>
              <a:t> </a:t>
            </a:r>
            <a:r>
              <a:rPr lang="en-MY" dirty="0" err="1"/>
              <a:t>dalam</a:t>
            </a:r>
            <a:r>
              <a:rPr lang="en-MY" dirty="0"/>
              <a:t> </a:t>
            </a:r>
            <a:r>
              <a:rPr lang="en-MY" dirty="0" err="1"/>
              <a:t>perenggan</a:t>
            </a:r>
            <a:r>
              <a:rPr lang="en-MY" dirty="0"/>
              <a:t> (b).</a:t>
            </a:r>
          </a:p>
          <a:p>
            <a:pPr marL="139700" indent="0">
              <a:buNone/>
            </a:pPr>
            <a:r>
              <a:rPr lang="en-MY" dirty="0"/>
              <a:t> </a:t>
            </a:r>
          </a:p>
          <a:p>
            <a:pPr marL="139700" indent="0">
              <a:buNone/>
            </a:pPr>
            <a:r>
              <a:rPr lang="en-MY" b="1" dirty="0" err="1"/>
              <a:t>Aisny</a:t>
            </a:r>
            <a:r>
              <a:rPr lang="en-MY" b="1" dirty="0"/>
              <a:t> </a:t>
            </a:r>
            <a:r>
              <a:rPr lang="en-MY" b="1" dirty="0" err="1"/>
              <a:t>lwn</a:t>
            </a:r>
            <a:r>
              <a:rPr lang="en-MY" b="1" dirty="0"/>
              <a:t> </a:t>
            </a:r>
            <a:r>
              <a:rPr lang="en-MY" b="1" dirty="0" err="1"/>
              <a:t>Fahro</a:t>
            </a:r>
            <a:r>
              <a:rPr lang="en-MY" b="1" dirty="0"/>
              <a:t> </a:t>
            </a:r>
            <a:r>
              <a:rPr lang="en-MY" b="1" dirty="0" err="1"/>
              <a:t>Razi</a:t>
            </a:r>
            <a:r>
              <a:rPr lang="en-MY" b="1" dirty="0"/>
              <a:t> bin </a:t>
            </a:r>
            <a:r>
              <a:rPr lang="en-MY" b="1" dirty="0" err="1"/>
              <a:t>Mohdi</a:t>
            </a:r>
            <a:r>
              <a:rPr lang="en-MY" b="1" dirty="0"/>
              <a:t> [1990] 7 JH 126</a:t>
            </a:r>
            <a:r>
              <a:rPr lang="en-MY" dirty="0"/>
              <a:t>, </a:t>
            </a:r>
            <a:r>
              <a:rPr lang="en-MY" dirty="0" err="1"/>
              <a:t>Plaintif</a:t>
            </a:r>
            <a:r>
              <a:rPr lang="en-MY" dirty="0"/>
              <a:t> </a:t>
            </a:r>
            <a:r>
              <a:rPr lang="en-MY" dirty="0" err="1"/>
              <a:t>telah</a:t>
            </a:r>
            <a:r>
              <a:rPr lang="en-MY" dirty="0"/>
              <a:t> </a:t>
            </a:r>
            <a:r>
              <a:rPr lang="en-MY" dirty="0" err="1"/>
              <a:t>dibenarkan</a:t>
            </a:r>
            <a:r>
              <a:rPr lang="en-MY" dirty="0"/>
              <a:t> </a:t>
            </a:r>
            <a:r>
              <a:rPr lang="en-MY" dirty="0" err="1"/>
              <a:t>untuk</a:t>
            </a:r>
            <a:r>
              <a:rPr lang="en-MY" dirty="0"/>
              <a:t> </a:t>
            </a:r>
            <a:r>
              <a:rPr lang="en-MY" dirty="0" err="1"/>
              <a:t>mengkaveat</a:t>
            </a:r>
            <a:r>
              <a:rPr lang="en-MY" dirty="0"/>
              <a:t> </a:t>
            </a:r>
            <a:r>
              <a:rPr lang="en-MY" dirty="0" err="1"/>
              <a:t>tanah</a:t>
            </a:r>
            <a:r>
              <a:rPr lang="en-MY" dirty="0"/>
              <a:t> yang </a:t>
            </a:r>
            <a:r>
              <a:rPr lang="en-MY" dirty="0" err="1"/>
              <a:t>didaftarkan</a:t>
            </a:r>
            <a:r>
              <a:rPr lang="en-MY" dirty="0"/>
              <a:t> </a:t>
            </a:r>
            <a:r>
              <a:rPr lang="en-MY" dirty="0" err="1"/>
              <a:t>atas</a:t>
            </a:r>
            <a:r>
              <a:rPr lang="en-MY" dirty="0"/>
              <a:t> </a:t>
            </a:r>
            <a:r>
              <a:rPr lang="en-MY" dirty="0" err="1"/>
              <a:t>nama</a:t>
            </a:r>
            <a:r>
              <a:rPr lang="en-MY" dirty="0"/>
              <a:t> </a:t>
            </a:r>
            <a:r>
              <a:rPr lang="en-MY" dirty="0" err="1"/>
              <a:t>suaminya</a:t>
            </a:r>
            <a:r>
              <a:rPr lang="en-MY" dirty="0"/>
              <a:t>.</a:t>
            </a:r>
          </a:p>
        </p:txBody>
      </p:sp>
      <p:sp>
        <p:nvSpPr>
          <p:cNvPr id="3" name="Title 2"/>
          <p:cNvSpPr>
            <a:spLocks noGrp="1"/>
          </p:cNvSpPr>
          <p:nvPr>
            <p:ph type="title"/>
          </p:nvPr>
        </p:nvSpPr>
        <p:spPr>
          <a:xfrm>
            <a:off x="713225" y="530584"/>
            <a:ext cx="8121856" cy="528600"/>
          </a:xfrm>
        </p:spPr>
        <p:txBody>
          <a:bodyPr/>
          <a:lstStyle/>
          <a:p>
            <a:r>
              <a:rPr lang="en-MY" sz="2400" dirty="0">
                <a:latin typeface="+mj-lt"/>
              </a:rPr>
              <a:t>KAVEAT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096494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424150"/>
            <a:ext cx="6978856" cy="3259800"/>
          </a:xfrm>
        </p:spPr>
        <p:txBody>
          <a:bodyPr/>
          <a:lstStyle/>
          <a:p>
            <a:pPr marL="139700" indent="0">
              <a:buNone/>
            </a:pPr>
            <a:r>
              <a:rPr lang="en-MY" b="1" dirty="0"/>
              <a:t>KANUN TANAH NEGARA</a:t>
            </a:r>
            <a:endParaRPr lang="en-MY" dirty="0"/>
          </a:p>
          <a:p>
            <a:pPr marL="139700" indent="0">
              <a:buNone/>
            </a:pPr>
            <a:endParaRPr lang="en-MY" dirty="0" smtClean="0">
              <a:latin typeface="+mn-lt"/>
            </a:endParaRPr>
          </a:p>
          <a:p>
            <a:pPr marL="139700" indent="0">
              <a:buNone/>
            </a:pPr>
            <a:r>
              <a:rPr lang="en-MY" b="1" dirty="0"/>
              <a:t>323.Permohonan </a:t>
            </a:r>
            <a:r>
              <a:rPr lang="en-MY" b="1" dirty="0" err="1"/>
              <a:t>untuk</a:t>
            </a:r>
            <a:r>
              <a:rPr lang="en-MY" b="1" dirty="0"/>
              <a:t> </a:t>
            </a:r>
            <a:r>
              <a:rPr lang="en-MY" b="1" dirty="0" err="1"/>
              <a:t>pemasukan</a:t>
            </a:r>
            <a:r>
              <a:rPr lang="en-MY" b="1" dirty="0"/>
              <a:t> </a:t>
            </a:r>
            <a:r>
              <a:rPr lang="en-MY" b="1" dirty="0" err="1"/>
              <a:t>kaveat-kaveat</a:t>
            </a:r>
            <a:r>
              <a:rPr lang="en-MY" b="1" dirty="0"/>
              <a:t> </a:t>
            </a:r>
            <a:r>
              <a:rPr lang="en-MY" b="1" dirty="0" err="1"/>
              <a:t>sendirian</a:t>
            </a:r>
            <a:r>
              <a:rPr lang="en-MY" b="1" dirty="0" smtClean="0"/>
              <a:t>.</a:t>
            </a:r>
            <a:endParaRPr lang="en-MY" dirty="0"/>
          </a:p>
          <a:p>
            <a:pPr marL="139700" indent="0">
              <a:buNone/>
            </a:pPr>
            <a:endParaRPr lang="en-MY" dirty="0"/>
          </a:p>
          <a:p>
            <a:pPr marL="139700" indent="0">
              <a:buNone/>
            </a:pPr>
            <a:r>
              <a:rPr lang="en-MY" i="1" dirty="0"/>
              <a:t>(c)</a:t>
            </a:r>
            <a:r>
              <a:rPr lang="en-MY" dirty="0"/>
              <a:t> </a:t>
            </a:r>
            <a:r>
              <a:rPr lang="en-MY" dirty="0" err="1"/>
              <a:t>penjaga</a:t>
            </a:r>
            <a:r>
              <a:rPr lang="en-MY" dirty="0"/>
              <a:t> </a:t>
            </a:r>
            <a:r>
              <a:rPr lang="en-MY" dirty="0" err="1"/>
              <a:t>atau</a:t>
            </a:r>
            <a:r>
              <a:rPr lang="en-MY" dirty="0"/>
              <a:t> orang yang </a:t>
            </a:r>
            <a:r>
              <a:rPr lang="en-MY" dirty="0" err="1"/>
              <a:t>mewakili</a:t>
            </a:r>
            <a:r>
              <a:rPr lang="en-MY" dirty="0"/>
              <a:t> mana-mana </a:t>
            </a:r>
            <a:r>
              <a:rPr lang="en-MY" dirty="0" err="1"/>
              <a:t>remaja</a:t>
            </a:r>
            <a:r>
              <a:rPr lang="en-MY" dirty="0"/>
              <a:t> yang </a:t>
            </a:r>
            <a:r>
              <a:rPr lang="en-MY" dirty="0" err="1"/>
              <a:t>menuntut</a:t>
            </a:r>
            <a:r>
              <a:rPr lang="en-MY" dirty="0"/>
              <a:t> </a:t>
            </a:r>
            <a:r>
              <a:rPr lang="en-MY" dirty="0" err="1"/>
              <a:t>sebagai</a:t>
            </a:r>
            <a:r>
              <a:rPr lang="en-MY" dirty="0"/>
              <a:t> </a:t>
            </a:r>
            <a:r>
              <a:rPr lang="en-MY" dirty="0" err="1"/>
              <a:t>berhak</a:t>
            </a:r>
            <a:r>
              <a:rPr lang="en-MY" dirty="0"/>
              <a:t> </a:t>
            </a:r>
            <a:r>
              <a:rPr lang="en-MY" dirty="0" err="1"/>
              <a:t>seperti</a:t>
            </a:r>
            <a:r>
              <a:rPr lang="en-MY" dirty="0"/>
              <a:t> yang </a:t>
            </a:r>
            <a:r>
              <a:rPr lang="en-MY" dirty="0" err="1"/>
              <a:t>disebutkan</a:t>
            </a:r>
            <a:r>
              <a:rPr lang="en-MY" dirty="0"/>
              <a:t> </a:t>
            </a:r>
            <a:r>
              <a:rPr lang="en-MY" dirty="0" err="1"/>
              <a:t>dalam</a:t>
            </a:r>
            <a:r>
              <a:rPr lang="en-MY" dirty="0"/>
              <a:t> </a:t>
            </a:r>
            <a:r>
              <a:rPr lang="en-MY" dirty="0" err="1"/>
              <a:t>perenggan</a:t>
            </a:r>
            <a:r>
              <a:rPr lang="en-MY" dirty="0"/>
              <a:t> (b).</a:t>
            </a:r>
          </a:p>
          <a:p>
            <a:pPr marL="139700" indent="0">
              <a:buNone/>
            </a:pPr>
            <a:r>
              <a:rPr lang="en-MY" dirty="0"/>
              <a:t> </a:t>
            </a:r>
          </a:p>
          <a:p>
            <a:pPr marL="139700" indent="0">
              <a:buNone/>
            </a:pPr>
            <a:r>
              <a:rPr lang="en-MY" b="1" dirty="0" err="1"/>
              <a:t>Aisny</a:t>
            </a:r>
            <a:r>
              <a:rPr lang="en-MY" b="1" dirty="0"/>
              <a:t> </a:t>
            </a:r>
            <a:r>
              <a:rPr lang="en-MY" b="1" dirty="0" err="1"/>
              <a:t>lwn</a:t>
            </a:r>
            <a:r>
              <a:rPr lang="en-MY" b="1" dirty="0"/>
              <a:t> </a:t>
            </a:r>
            <a:r>
              <a:rPr lang="en-MY" b="1" dirty="0" err="1"/>
              <a:t>Fahro</a:t>
            </a:r>
            <a:r>
              <a:rPr lang="en-MY" b="1" dirty="0"/>
              <a:t> </a:t>
            </a:r>
            <a:r>
              <a:rPr lang="en-MY" b="1" dirty="0" err="1"/>
              <a:t>Razi</a:t>
            </a:r>
            <a:r>
              <a:rPr lang="en-MY" b="1" dirty="0"/>
              <a:t> bin </a:t>
            </a:r>
            <a:r>
              <a:rPr lang="en-MY" b="1" dirty="0" err="1"/>
              <a:t>Mohdi</a:t>
            </a:r>
            <a:r>
              <a:rPr lang="en-MY" b="1" dirty="0"/>
              <a:t> [1990] 7 JH 126</a:t>
            </a:r>
            <a:r>
              <a:rPr lang="en-MY" dirty="0"/>
              <a:t>, </a:t>
            </a:r>
            <a:r>
              <a:rPr lang="en-MY" dirty="0" err="1"/>
              <a:t>Plaintif</a:t>
            </a:r>
            <a:r>
              <a:rPr lang="en-MY" dirty="0"/>
              <a:t> </a:t>
            </a:r>
            <a:r>
              <a:rPr lang="en-MY" dirty="0" err="1"/>
              <a:t>telah</a:t>
            </a:r>
            <a:r>
              <a:rPr lang="en-MY" dirty="0"/>
              <a:t> </a:t>
            </a:r>
            <a:r>
              <a:rPr lang="en-MY" dirty="0" err="1"/>
              <a:t>dibenarkan</a:t>
            </a:r>
            <a:r>
              <a:rPr lang="en-MY" dirty="0"/>
              <a:t> </a:t>
            </a:r>
            <a:r>
              <a:rPr lang="en-MY" dirty="0" err="1"/>
              <a:t>untuk</a:t>
            </a:r>
            <a:r>
              <a:rPr lang="en-MY" dirty="0"/>
              <a:t> </a:t>
            </a:r>
            <a:r>
              <a:rPr lang="en-MY" dirty="0" err="1"/>
              <a:t>mengkaveat</a:t>
            </a:r>
            <a:r>
              <a:rPr lang="en-MY" dirty="0"/>
              <a:t> </a:t>
            </a:r>
            <a:r>
              <a:rPr lang="en-MY" dirty="0" err="1"/>
              <a:t>tanah</a:t>
            </a:r>
            <a:r>
              <a:rPr lang="en-MY" dirty="0"/>
              <a:t> yang </a:t>
            </a:r>
            <a:r>
              <a:rPr lang="en-MY" dirty="0" err="1"/>
              <a:t>didaftarkan</a:t>
            </a:r>
            <a:r>
              <a:rPr lang="en-MY" dirty="0"/>
              <a:t> </a:t>
            </a:r>
            <a:r>
              <a:rPr lang="en-MY" dirty="0" err="1"/>
              <a:t>atas</a:t>
            </a:r>
            <a:r>
              <a:rPr lang="en-MY" dirty="0"/>
              <a:t> </a:t>
            </a:r>
            <a:r>
              <a:rPr lang="en-MY" dirty="0" err="1"/>
              <a:t>nama</a:t>
            </a:r>
            <a:r>
              <a:rPr lang="en-MY" dirty="0"/>
              <a:t> </a:t>
            </a:r>
            <a:r>
              <a:rPr lang="en-MY" dirty="0" err="1"/>
              <a:t>suaminya</a:t>
            </a:r>
            <a:r>
              <a:rPr lang="en-MY" dirty="0"/>
              <a:t>.</a:t>
            </a:r>
          </a:p>
        </p:txBody>
      </p:sp>
      <p:sp>
        <p:nvSpPr>
          <p:cNvPr id="3" name="Title 2"/>
          <p:cNvSpPr>
            <a:spLocks noGrp="1"/>
          </p:cNvSpPr>
          <p:nvPr>
            <p:ph type="title"/>
          </p:nvPr>
        </p:nvSpPr>
        <p:spPr>
          <a:xfrm>
            <a:off x="713225" y="530584"/>
            <a:ext cx="8121856" cy="528600"/>
          </a:xfrm>
        </p:spPr>
        <p:txBody>
          <a:bodyPr/>
          <a:lstStyle/>
          <a:p>
            <a:r>
              <a:rPr lang="en-MY" sz="2400" dirty="0">
                <a:latin typeface="+mj-lt"/>
              </a:rPr>
              <a:t>KAVEAT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8961319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07045" y="1572431"/>
            <a:ext cx="6836753" cy="3259800"/>
          </a:xfrm>
        </p:spPr>
        <p:txBody>
          <a:bodyPr/>
          <a:lstStyle/>
          <a:p>
            <a:pPr marL="482600" lvl="0" indent="-342900">
              <a:lnSpc>
                <a:spcPct val="150000"/>
              </a:lnSpc>
              <a:buFont typeface="+mj-lt"/>
              <a:buAutoNum type="arabicPeriod"/>
            </a:pPr>
            <a:r>
              <a:rPr lang="en-MY" dirty="0">
                <a:latin typeface="+mn-lt"/>
              </a:rPr>
              <a:t>PEMFAILAN SAMAN DAN PERNYATAAN TUNTUTAN</a:t>
            </a:r>
          </a:p>
          <a:p>
            <a:pPr marL="482600" lvl="0" indent="-342900">
              <a:lnSpc>
                <a:spcPct val="150000"/>
              </a:lnSpc>
              <a:buFont typeface="+mj-lt"/>
              <a:buAutoNum type="arabicPeriod"/>
            </a:pPr>
            <a:r>
              <a:rPr lang="en-MY" dirty="0">
                <a:latin typeface="+mn-lt"/>
              </a:rPr>
              <a:t>PEMFAILAN PERNYATAAN PEMBELAAN DAN TUNTUTAN BALAS</a:t>
            </a:r>
          </a:p>
          <a:p>
            <a:pPr marL="482600" lvl="0" indent="-342900">
              <a:lnSpc>
                <a:spcPct val="150000"/>
              </a:lnSpc>
              <a:buFont typeface="+mj-lt"/>
              <a:buAutoNum type="arabicPeriod"/>
            </a:pPr>
            <a:r>
              <a:rPr lang="en-MY" dirty="0">
                <a:latin typeface="+mn-lt"/>
              </a:rPr>
              <a:t>PEMFAILAN BALASAN KEPADA PEMBELAAN</a:t>
            </a:r>
          </a:p>
          <a:p>
            <a:pPr marL="482600" lvl="0" indent="-342900">
              <a:lnSpc>
                <a:spcPct val="150000"/>
              </a:lnSpc>
              <a:buFont typeface="+mj-lt"/>
              <a:buAutoNum type="arabicPeriod"/>
            </a:pPr>
            <a:r>
              <a:rPr lang="en-MY" dirty="0">
                <a:latin typeface="+mn-lt"/>
              </a:rPr>
              <a:t>PEMFAILAN IKATAN DOKUMEN (SEKIRANYA ADA)</a:t>
            </a:r>
          </a:p>
          <a:p>
            <a:pPr marL="482600" lvl="0" indent="-342900">
              <a:lnSpc>
                <a:spcPct val="150000"/>
              </a:lnSpc>
              <a:buFont typeface="+mj-lt"/>
              <a:buAutoNum type="arabicPeriod"/>
            </a:pPr>
            <a:r>
              <a:rPr lang="en-MY" dirty="0">
                <a:latin typeface="+mn-lt"/>
              </a:rPr>
              <a:t>BICARA</a:t>
            </a:r>
          </a:p>
          <a:p>
            <a:pPr marL="482600" lvl="0" indent="-342900">
              <a:lnSpc>
                <a:spcPct val="150000"/>
              </a:lnSpc>
              <a:buFont typeface="+mj-lt"/>
              <a:buAutoNum type="arabicPeriod"/>
            </a:pPr>
            <a:r>
              <a:rPr lang="en-MY" dirty="0">
                <a:latin typeface="+mn-lt"/>
              </a:rPr>
              <a:t>PEMFAILAN HUJAHAN BERTULIS</a:t>
            </a:r>
          </a:p>
          <a:p>
            <a:pPr marL="482600" lvl="0" indent="-342900">
              <a:lnSpc>
                <a:spcPct val="150000"/>
              </a:lnSpc>
              <a:buFont typeface="+mj-lt"/>
              <a:buAutoNum type="arabicPeriod"/>
            </a:pPr>
            <a:r>
              <a:rPr lang="en-MY" dirty="0">
                <a:latin typeface="+mn-lt"/>
              </a:rPr>
              <a:t>KEPUTUSAN</a:t>
            </a:r>
          </a:p>
          <a:p>
            <a:pPr marL="139700" indent="0">
              <a:buNone/>
            </a:pPr>
            <a:endParaRPr lang="en-MY" dirty="0">
              <a:latin typeface="+mn-lt"/>
            </a:endParaRPr>
          </a:p>
        </p:txBody>
      </p:sp>
      <p:sp>
        <p:nvSpPr>
          <p:cNvPr id="3" name="Title 2"/>
          <p:cNvSpPr>
            <a:spLocks noGrp="1"/>
          </p:cNvSpPr>
          <p:nvPr>
            <p:ph type="title"/>
          </p:nvPr>
        </p:nvSpPr>
        <p:spPr>
          <a:xfrm>
            <a:off x="713224" y="530584"/>
            <a:ext cx="8109499" cy="528600"/>
          </a:xfrm>
        </p:spPr>
        <p:txBody>
          <a:bodyPr/>
          <a:lstStyle/>
          <a:p>
            <a:r>
              <a:rPr lang="en-MY" sz="2400" dirty="0">
                <a:latin typeface="+mj-lt"/>
              </a:rPr>
              <a:t>PROSEDUR HARTA SEPENCARIAN DI MAHKAMAH </a:t>
            </a:r>
            <a:r>
              <a:rPr lang="en-MY" sz="2400" dirty="0" smtClean="0">
                <a:latin typeface="+mj-lt"/>
              </a:rPr>
              <a:t>SYARIAH</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4692014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07045" y="1572431"/>
            <a:ext cx="6836753" cy="3259800"/>
          </a:xfrm>
        </p:spPr>
        <p:txBody>
          <a:bodyPr/>
          <a:lstStyle/>
          <a:p>
            <a:pPr marL="482600" lvl="0" indent="-342900">
              <a:buFont typeface="+mj-lt"/>
              <a:buAutoNum type="arabicPeriod"/>
            </a:pPr>
            <a:r>
              <a:rPr lang="en-MY" dirty="0"/>
              <a:t>PENGAKUAN PIHAK-PIHAK (AL-IQRAR)</a:t>
            </a:r>
          </a:p>
          <a:p>
            <a:pPr marL="482600" indent="-342900">
              <a:buFont typeface="+mj-lt"/>
              <a:buAutoNum type="arabicPeriod"/>
            </a:pPr>
            <a:endParaRPr lang="en-MY" dirty="0"/>
          </a:p>
          <a:p>
            <a:pPr marL="482600" lvl="0" indent="-342900">
              <a:buFont typeface="+mj-lt"/>
              <a:buAutoNum type="arabicPeriod"/>
            </a:pPr>
            <a:r>
              <a:rPr lang="en-MY" dirty="0"/>
              <a:t>KETERANGAN BERTULIS – BUTIRAN ASET PIHAK-PIHAK, PERJANJIAN JUAL BELI, BUKTI PEMBAYARAN, GAMBAR-GAMBAR, WHATSAPP</a:t>
            </a:r>
          </a:p>
          <a:p>
            <a:pPr marL="482600" indent="-342900">
              <a:buFont typeface="+mj-lt"/>
              <a:buAutoNum type="arabicPeriod"/>
            </a:pPr>
            <a:endParaRPr lang="en-MY" dirty="0"/>
          </a:p>
          <a:p>
            <a:pPr marL="482600" lvl="0" indent="-342900">
              <a:buFont typeface="+mj-lt"/>
              <a:buAutoNum type="arabicPeriod"/>
            </a:pPr>
            <a:r>
              <a:rPr lang="en-MY" dirty="0"/>
              <a:t>KETERANGAN LISAN PIHAK-PIHAK DAN SAKSI-SAKSI LAIN</a:t>
            </a:r>
          </a:p>
          <a:p>
            <a:pPr marL="482600" indent="-342900">
              <a:buFont typeface="+mj-lt"/>
              <a:buAutoNum type="arabicPeriod"/>
            </a:pPr>
            <a:endParaRPr lang="en-MY" dirty="0">
              <a:latin typeface="+mn-lt"/>
            </a:endParaRPr>
          </a:p>
        </p:txBody>
      </p:sp>
      <p:sp>
        <p:nvSpPr>
          <p:cNvPr id="3" name="Title 2"/>
          <p:cNvSpPr>
            <a:spLocks noGrp="1"/>
          </p:cNvSpPr>
          <p:nvPr>
            <p:ph type="title"/>
          </p:nvPr>
        </p:nvSpPr>
        <p:spPr>
          <a:xfrm>
            <a:off x="713224" y="530584"/>
            <a:ext cx="8109499" cy="528600"/>
          </a:xfrm>
        </p:spPr>
        <p:txBody>
          <a:bodyPr/>
          <a:lstStyle/>
          <a:p>
            <a:r>
              <a:rPr lang="en-MY" sz="2400" dirty="0"/>
              <a:t>PEMBUKTIAN DI MAHKAMAH SYARIAH BERHUBUNG TUNTUTAN HARTA SEPENCARIAN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607068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66"/>
          <p:cNvSpPr txBox="1">
            <a:spLocks noGrp="1"/>
          </p:cNvSpPr>
          <p:nvPr>
            <p:ph type="title"/>
          </p:nvPr>
        </p:nvSpPr>
        <p:spPr>
          <a:xfrm>
            <a:off x="713224" y="530584"/>
            <a:ext cx="6748025" cy="528600"/>
          </a:xfrm>
          <a:prstGeom prst="rect">
            <a:avLst/>
          </a:prstGeom>
        </p:spPr>
        <p:txBody>
          <a:bodyPr spcFirstLastPara="1" wrap="square" lIns="91425" tIns="91425" rIns="91425" bIns="91425" anchor="t" anchorCtr="0">
            <a:noAutofit/>
          </a:bodyPr>
          <a:lstStyle/>
          <a:p>
            <a:r>
              <a:rPr lang="en-MY" sz="2400" dirty="0">
                <a:latin typeface="+mj-lt"/>
              </a:rPr>
              <a:t>AL- IQRAR</a:t>
            </a:r>
          </a:p>
        </p:txBody>
      </p:sp>
      <p:sp>
        <p:nvSpPr>
          <p:cNvPr id="694" name="Google Shape;694;p66"/>
          <p:cNvSpPr txBox="1">
            <a:spLocks noGrp="1"/>
          </p:cNvSpPr>
          <p:nvPr>
            <p:ph type="body" idx="1"/>
          </p:nvPr>
        </p:nvSpPr>
        <p:spPr>
          <a:xfrm>
            <a:off x="719403" y="1163919"/>
            <a:ext cx="6985034" cy="3259800"/>
          </a:xfrm>
          <a:prstGeom prst="rect">
            <a:avLst/>
          </a:prstGeom>
        </p:spPr>
        <p:txBody>
          <a:bodyPr spcFirstLastPara="1" wrap="square" lIns="91425" tIns="91425" rIns="91425" bIns="91425" anchor="t" anchorCtr="0">
            <a:noAutofit/>
          </a:bodyPr>
          <a:lstStyle/>
          <a:p>
            <a:pPr marL="482600" lvl="0" indent="-342900">
              <a:buFont typeface="+mj-lt"/>
              <a:buAutoNum type="arabicPeriod"/>
            </a:pPr>
            <a:r>
              <a:rPr lang="en-MY" dirty="0" err="1"/>
              <a:t>Hujah</a:t>
            </a:r>
            <a:r>
              <a:rPr lang="en-MY" dirty="0"/>
              <a:t> paling </a:t>
            </a:r>
            <a:r>
              <a:rPr lang="en-MY" dirty="0" err="1"/>
              <a:t>kukuh</a:t>
            </a:r>
            <a:r>
              <a:rPr lang="en-MY" dirty="0"/>
              <a:t> </a:t>
            </a:r>
            <a:r>
              <a:rPr lang="en-MY" dirty="0" err="1"/>
              <a:t>dalam</a:t>
            </a:r>
            <a:r>
              <a:rPr lang="en-MY" dirty="0"/>
              <a:t> </a:t>
            </a:r>
            <a:r>
              <a:rPr lang="en-MY" dirty="0" err="1"/>
              <a:t>konteks</a:t>
            </a:r>
            <a:r>
              <a:rPr lang="en-MY" dirty="0"/>
              <a:t> </a:t>
            </a:r>
            <a:r>
              <a:rPr lang="en-MY" dirty="0" err="1"/>
              <a:t>pembuktian</a:t>
            </a:r>
            <a:r>
              <a:rPr lang="en-MY" dirty="0"/>
              <a:t> </a:t>
            </a:r>
            <a:r>
              <a:rPr lang="en-MY" dirty="0" err="1"/>
              <a:t>kerana</a:t>
            </a:r>
            <a:r>
              <a:rPr lang="en-MY" dirty="0"/>
              <a:t> </a:t>
            </a:r>
            <a:r>
              <a:rPr lang="en-MY" dirty="0" err="1"/>
              <a:t>kebanyakan</a:t>
            </a:r>
            <a:r>
              <a:rPr lang="en-MY" dirty="0"/>
              <a:t> </a:t>
            </a:r>
            <a:r>
              <a:rPr lang="en-MY" dirty="0" err="1"/>
              <a:t>hak</a:t>
            </a:r>
            <a:r>
              <a:rPr lang="en-MY" dirty="0"/>
              <a:t>     </a:t>
            </a:r>
            <a:r>
              <a:rPr lang="en-MY" dirty="0" err="1"/>
              <a:t>atau</a:t>
            </a:r>
            <a:r>
              <a:rPr lang="en-MY" dirty="0"/>
              <a:t> </a:t>
            </a:r>
            <a:r>
              <a:rPr lang="en-MY" dirty="0" err="1"/>
              <a:t>kepentingan</a:t>
            </a:r>
            <a:r>
              <a:rPr lang="en-MY" dirty="0"/>
              <a:t> </a:t>
            </a:r>
            <a:r>
              <a:rPr lang="en-MY" dirty="0" err="1"/>
              <a:t>tidak</a:t>
            </a:r>
            <a:r>
              <a:rPr lang="en-MY" dirty="0"/>
              <a:t> </a:t>
            </a:r>
            <a:r>
              <a:rPr lang="en-MY" dirty="0" err="1"/>
              <a:t>ada</a:t>
            </a:r>
            <a:r>
              <a:rPr lang="en-MY" dirty="0"/>
              <a:t> </a:t>
            </a:r>
            <a:r>
              <a:rPr lang="en-MY" dirty="0" err="1"/>
              <a:t>bukti</a:t>
            </a:r>
            <a:r>
              <a:rPr lang="en-MY" dirty="0"/>
              <a:t> </a:t>
            </a:r>
            <a:r>
              <a:rPr lang="en-MY" dirty="0" err="1"/>
              <a:t>bertulis</a:t>
            </a:r>
            <a:r>
              <a:rPr lang="en-MY" dirty="0"/>
              <a:t> .</a:t>
            </a:r>
          </a:p>
          <a:p>
            <a:pPr marL="482600" indent="-342900">
              <a:buFont typeface="+mj-lt"/>
              <a:buAutoNum type="arabicPeriod"/>
            </a:pPr>
            <a:endParaRPr lang="en-MY" dirty="0"/>
          </a:p>
          <a:p>
            <a:pPr marL="482600" lvl="0" indent="-342900">
              <a:buFont typeface="+mj-lt"/>
              <a:buAutoNum type="arabicPeriod"/>
            </a:pPr>
            <a:r>
              <a:rPr lang="en-MY" dirty="0" err="1"/>
              <a:t>Menurut</a:t>
            </a:r>
            <a:r>
              <a:rPr lang="en-MY" dirty="0"/>
              <a:t> </a:t>
            </a:r>
            <a:r>
              <a:rPr lang="en-MY" dirty="0" err="1"/>
              <a:t>Mazhab</a:t>
            </a:r>
            <a:r>
              <a:rPr lang="en-MY" dirty="0"/>
              <a:t> </a:t>
            </a:r>
            <a:r>
              <a:rPr lang="en-MY" dirty="0" err="1"/>
              <a:t>Syafie</a:t>
            </a:r>
            <a:r>
              <a:rPr lang="en-MY" dirty="0"/>
              <a:t>, </a:t>
            </a:r>
            <a:r>
              <a:rPr lang="en-MY" dirty="0" err="1"/>
              <a:t>Iqrar</a:t>
            </a:r>
            <a:r>
              <a:rPr lang="en-MY" dirty="0"/>
              <a:t> </a:t>
            </a:r>
            <a:r>
              <a:rPr lang="en-MY" dirty="0" err="1"/>
              <a:t>adalah</a:t>
            </a:r>
            <a:r>
              <a:rPr lang="en-MY" dirty="0"/>
              <a:t> </a:t>
            </a:r>
            <a:r>
              <a:rPr lang="en-MY" dirty="0" err="1"/>
              <a:t>pemberitahuan</a:t>
            </a:r>
            <a:r>
              <a:rPr lang="en-MY" dirty="0"/>
              <a:t> </a:t>
            </a:r>
            <a:r>
              <a:rPr lang="en-MY" dirty="0" err="1"/>
              <a:t>tentang</a:t>
            </a:r>
            <a:r>
              <a:rPr lang="en-MY" dirty="0"/>
              <a:t> </a:t>
            </a:r>
            <a:r>
              <a:rPr lang="en-MY" dirty="0" err="1"/>
              <a:t>sesuatu</a:t>
            </a:r>
            <a:r>
              <a:rPr lang="en-MY" dirty="0"/>
              <a:t> </a:t>
            </a:r>
            <a:r>
              <a:rPr lang="en-MY" dirty="0" err="1"/>
              <a:t>hak</a:t>
            </a:r>
            <a:r>
              <a:rPr lang="en-MY" dirty="0"/>
              <a:t> yang </a:t>
            </a:r>
            <a:r>
              <a:rPr lang="en-MY" dirty="0" err="1"/>
              <a:t>sabit</a:t>
            </a:r>
            <a:r>
              <a:rPr lang="en-MY" dirty="0"/>
              <a:t> </a:t>
            </a:r>
            <a:r>
              <a:rPr lang="en-MY" dirty="0" err="1"/>
              <a:t>ke</a:t>
            </a:r>
            <a:r>
              <a:rPr lang="en-MY" dirty="0"/>
              <a:t> </a:t>
            </a:r>
            <a:r>
              <a:rPr lang="en-MY" dirty="0" err="1"/>
              <a:t>atas</a:t>
            </a:r>
            <a:r>
              <a:rPr lang="en-MY" dirty="0"/>
              <a:t> orang yang </a:t>
            </a:r>
            <a:r>
              <a:rPr lang="en-MY" dirty="0" err="1"/>
              <a:t>memberitahu</a:t>
            </a:r>
            <a:r>
              <a:rPr lang="en-MY" dirty="0"/>
              <a:t>.</a:t>
            </a:r>
          </a:p>
          <a:p>
            <a:pPr marL="482600" indent="-342900">
              <a:buFont typeface="+mj-lt"/>
              <a:buAutoNum type="arabicPeriod"/>
            </a:pPr>
            <a:endParaRPr lang="en-MY" dirty="0"/>
          </a:p>
          <a:p>
            <a:pPr marL="482600" lvl="0" indent="-342900">
              <a:buFont typeface="+mj-lt"/>
              <a:buAutoNum type="arabicPeriod"/>
            </a:pPr>
            <a:r>
              <a:rPr lang="en-MY" b="1" u="sng" dirty="0" err="1"/>
              <a:t>Seksyen</a:t>
            </a:r>
            <a:r>
              <a:rPr lang="en-MY" b="1" u="sng" dirty="0"/>
              <a:t> 17 </a:t>
            </a:r>
            <a:r>
              <a:rPr lang="en-MY" b="1" u="sng" dirty="0" err="1"/>
              <a:t>Akta</a:t>
            </a:r>
            <a:r>
              <a:rPr lang="en-MY" b="1" u="sng" dirty="0"/>
              <a:t> </a:t>
            </a:r>
            <a:r>
              <a:rPr lang="en-MY" b="1" u="sng" dirty="0" err="1"/>
              <a:t>Keterangan</a:t>
            </a:r>
            <a:r>
              <a:rPr lang="en-MY" b="1" u="sng" dirty="0"/>
              <a:t> </a:t>
            </a:r>
            <a:r>
              <a:rPr lang="en-MY" b="1" u="sng" dirty="0" err="1"/>
              <a:t>Mahkamah</a:t>
            </a:r>
            <a:r>
              <a:rPr lang="en-MY" b="1" u="sng" dirty="0"/>
              <a:t> </a:t>
            </a:r>
            <a:r>
              <a:rPr lang="en-MY" b="1" u="sng" dirty="0" err="1"/>
              <a:t>Syariah</a:t>
            </a:r>
            <a:r>
              <a:rPr lang="en-MY" b="1" u="sng" dirty="0"/>
              <a:t> (Wilayah-Wilayah Persekutuan)</a:t>
            </a:r>
            <a:r>
              <a:rPr lang="en-MY" dirty="0"/>
              <a:t> </a:t>
            </a:r>
            <a:r>
              <a:rPr lang="en-MY" dirty="0" err="1"/>
              <a:t>Iqrar</a:t>
            </a:r>
            <a:r>
              <a:rPr lang="en-MY" dirty="0"/>
              <a:t> </a:t>
            </a:r>
            <a:r>
              <a:rPr lang="en-MY" dirty="0" err="1"/>
              <a:t>adalah</a:t>
            </a:r>
            <a:r>
              <a:rPr lang="en-MY" dirty="0"/>
              <a:t>:</a:t>
            </a:r>
          </a:p>
          <a:p>
            <a:pPr marL="482600" indent="-342900">
              <a:buFont typeface="+mj-lt"/>
              <a:buAutoNum type="arabicPeriod"/>
            </a:pPr>
            <a:endParaRPr lang="en-MY" dirty="0"/>
          </a:p>
          <a:p>
            <a:pPr marL="596900" lvl="1" indent="0">
              <a:buNone/>
            </a:pPr>
            <a:r>
              <a:rPr lang="en-MY" i="1" dirty="0" err="1"/>
              <a:t>Suatu</a:t>
            </a:r>
            <a:r>
              <a:rPr lang="en-MY" i="1" dirty="0"/>
              <a:t> </a:t>
            </a:r>
            <a:r>
              <a:rPr lang="en-MY" i="1" dirty="0" err="1"/>
              <a:t>Pengakuan</a:t>
            </a:r>
            <a:r>
              <a:rPr lang="en-MY" i="1" dirty="0"/>
              <a:t> yang </a:t>
            </a:r>
            <a:r>
              <a:rPr lang="en-MY" i="1" dirty="0" err="1"/>
              <a:t>dibuat</a:t>
            </a:r>
            <a:r>
              <a:rPr lang="en-MY" i="1" dirty="0"/>
              <a:t> </a:t>
            </a:r>
            <a:r>
              <a:rPr lang="en-MY" i="1" dirty="0" err="1"/>
              <a:t>oleh</a:t>
            </a:r>
            <a:r>
              <a:rPr lang="en-MY" i="1" dirty="0"/>
              <a:t> </a:t>
            </a:r>
            <a:r>
              <a:rPr lang="en-MY" i="1" dirty="0" err="1"/>
              <a:t>seseorang</a:t>
            </a:r>
            <a:r>
              <a:rPr lang="en-MY" i="1" dirty="0"/>
              <a:t> </a:t>
            </a:r>
            <a:r>
              <a:rPr lang="en-MY" i="1" dirty="0" err="1"/>
              <a:t>secara</a:t>
            </a:r>
            <a:r>
              <a:rPr lang="en-MY" i="1" dirty="0"/>
              <a:t> </a:t>
            </a:r>
            <a:r>
              <a:rPr lang="en-MY" i="1" dirty="0" err="1"/>
              <a:t>bertulis</a:t>
            </a:r>
            <a:r>
              <a:rPr lang="en-MY" i="1" dirty="0"/>
              <a:t> </a:t>
            </a:r>
            <a:r>
              <a:rPr lang="en-MY" i="1" dirty="0" err="1"/>
              <a:t>atau</a:t>
            </a:r>
            <a:r>
              <a:rPr lang="en-MY" i="1" dirty="0"/>
              <a:t> </a:t>
            </a:r>
            <a:r>
              <a:rPr lang="en-MY" i="1" dirty="0" err="1"/>
              <a:t>lisan</a:t>
            </a:r>
            <a:r>
              <a:rPr lang="en-MY" i="1" dirty="0"/>
              <a:t> </a:t>
            </a:r>
            <a:r>
              <a:rPr lang="en-MY" i="1" dirty="0" err="1"/>
              <a:t>atau</a:t>
            </a:r>
            <a:r>
              <a:rPr lang="en-MY" i="1" dirty="0"/>
              <a:t> </a:t>
            </a:r>
            <a:r>
              <a:rPr lang="en-MY" i="1" dirty="0" err="1"/>
              <a:t>dengan</a:t>
            </a:r>
            <a:r>
              <a:rPr lang="en-MY" i="1" dirty="0"/>
              <a:t> </a:t>
            </a:r>
            <a:r>
              <a:rPr lang="en-MY" i="1" dirty="0" err="1"/>
              <a:t>isyarat</a:t>
            </a:r>
            <a:r>
              <a:rPr lang="en-MY" i="1" dirty="0"/>
              <a:t>, </a:t>
            </a:r>
            <a:r>
              <a:rPr lang="en-MY" i="1" dirty="0" err="1"/>
              <a:t>menyatakan</a:t>
            </a:r>
            <a:r>
              <a:rPr lang="en-MY" i="1" dirty="0"/>
              <a:t> </a:t>
            </a:r>
            <a:r>
              <a:rPr lang="en-MY" i="1" dirty="0" err="1"/>
              <a:t>bahawa</a:t>
            </a:r>
            <a:r>
              <a:rPr lang="en-MY" i="1" dirty="0"/>
              <a:t> </a:t>
            </a:r>
            <a:r>
              <a:rPr lang="en-MY" i="1" dirty="0" err="1"/>
              <a:t>dia</a:t>
            </a:r>
            <a:r>
              <a:rPr lang="en-MY" i="1" dirty="0"/>
              <a:t> </a:t>
            </a:r>
            <a:r>
              <a:rPr lang="en-MY" i="1" dirty="0" err="1"/>
              <a:t>mempunyai</a:t>
            </a:r>
            <a:r>
              <a:rPr lang="en-MY" i="1" dirty="0"/>
              <a:t> </a:t>
            </a:r>
            <a:r>
              <a:rPr lang="en-MY" i="1" dirty="0" err="1"/>
              <a:t>obligasi</a:t>
            </a:r>
            <a:r>
              <a:rPr lang="en-MY" i="1" dirty="0"/>
              <a:t> </a:t>
            </a:r>
            <a:r>
              <a:rPr lang="en-MY" i="1" dirty="0" err="1" smtClean="0"/>
              <a:t>atau</a:t>
            </a:r>
            <a:r>
              <a:rPr lang="en-MY" i="1" dirty="0" smtClean="0"/>
              <a:t> </a:t>
            </a:r>
            <a:r>
              <a:rPr lang="en-MY" i="1" dirty="0" err="1"/>
              <a:t>tanggungan</a:t>
            </a:r>
            <a:r>
              <a:rPr lang="en-MY" i="1" dirty="0"/>
              <a:t> </a:t>
            </a:r>
            <a:r>
              <a:rPr lang="en-MY" i="1" dirty="0" err="1"/>
              <a:t>terhadap</a:t>
            </a:r>
            <a:r>
              <a:rPr lang="en-MY" i="1" dirty="0"/>
              <a:t> </a:t>
            </a:r>
            <a:r>
              <a:rPr lang="en-MY" i="1" dirty="0" err="1"/>
              <a:t>seseorang</a:t>
            </a:r>
            <a:r>
              <a:rPr lang="en-MY" i="1" dirty="0"/>
              <a:t> lain </a:t>
            </a:r>
            <a:r>
              <a:rPr lang="en-MY" i="1" dirty="0" err="1"/>
              <a:t>berkenaan</a:t>
            </a:r>
            <a:r>
              <a:rPr lang="en-MY" i="1" dirty="0"/>
              <a:t> </a:t>
            </a:r>
            <a:r>
              <a:rPr lang="en-MY" i="1" dirty="0" err="1"/>
              <a:t>dengan</a:t>
            </a:r>
            <a:r>
              <a:rPr lang="en-MY" i="1" dirty="0"/>
              <a:t> </a:t>
            </a:r>
            <a:r>
              <a:rPr lang="en-MY" i="1" dirty="0" err="1"/>
              <a:t>sesuatu</a:t>
            </a:r>
            <a:r>
              <a:rPr lang="en-MY" i="1" dirty="0"/>
              <a:t> </a:t>
            </a:r>
            <a:r>
              <a:rPr lang="en-MY" i="1" dirty="0" err="1"/>
              <a:t>hak</a:t>
            </a:r>
            <a:r>
              <a:rPr lang="en-MY" i="1" dirty="0"/>
              <a:t>.</a:t>
            </a:r>
            <a:endParaRPr lang="en-MY" dirty="0"/>
          </a:p>
        </p:txBody>
      </p:sp>
      <p:cxnSp>
        <p:nvCxnSpPr>
          <p:cNvPr id="695" name="Google Shape;695;p66"/>
          <p:cNvCxnSpPr/>
          <p:nvPr/>
        </p:nvCxnSpPr>
        <p:spPr>
          <a:xfrm>
            <a:off x="814975" y="1078108"/>
            <a:ext cx="647100" cy="0"/>
          </a:xfrm>
          <a:prstGeom prst="straightConnector1">
            <a:avLst/>
          </a:prstGeom>
          <a:noFill/>
          <a:ln w="19050" cap="flat" cmpd="sng">
            <a:solidFill>
              <a:schemeClr val="dk1"/>
            </a:solidFill>
            <a:prstDash val="solid"/>
            <a:round/>
            <a:headEnd type="none" w="med" len="med"/>
            <a:tailEnd type="none" w="med" len="med"/>
          </a:ln>
        </p:spPr>
      </p:cxn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9168768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692"/>
        <p:cNvGrpSpPr/>
        <p:nvPr/>
      </p:nvGrpSpPr>
      <p:grpSpPr>
        <a:xfrm>
          <a:off x="0" y="0"/>
          <a:ext cx="0" cy="0"/>
          <a:chOff x="0" y="0"/>
          <a:chExt cx="0" cy="0"/>
        </a:xfrm>
      </p:grpSpPr>
      <p:sp>
        <p:nvSpPr>
          <p:cNvPr id="693" name="Google Shape;693;p66"/>
          <p:cNvSpPr txBox="1">
            <a:spLocks noGrp="1"/>
          </p:cNvSpPr>
          <p:nvPr>
            <p:ph type="title"/>
          </p:nvPr>
        </p:nvSpPr>
        <p:spPr>
          <a:xfrm>
            <a:off x="713224" y="530584"/>
            <a:ext cx="6748025" cy="528600"/>
          </a:xfrm>
          <a:prstGeom prst="rect">
            <a:avLst/>
          </a:prstGeom>
        </p:spPr>
        <p:txBody>
          <a:bodyPr spcFirstLastPara="1" wrap="square" lIns="91425" tIns="91425" rIns="91425" bIns="91425" anchor="t" anchorCtr="0">
            <a:noAutofit/>
          </a:bodyPr>
          <a:lstStyle/>
          <a:p>
            <a:r>
              <a:rPr lang="en-MY" sz="2400" dirty="0">
                <a:latin typeface="+mj-lt"/>
              </a:rPr>
              <a:t>AL- IQRAR</a:t>
            </a:r>
          </a:p>
        </p:txBody>
      </p:sp>
      <p:sp>
        <p:nvSpPr>
          <p:cNvPr id="694" name="Google Shape;694;p66"/>
          <p:cNvSpPr txBox="1">
            <a:spLocks noGrp="1"/>
          </p:cNvSpPr>
          <p:nvPr>
            <p:ph type="body" idx="1"/>
          </p:nvPr>
        </p:nvSpPr>
        <p:spPr>
          <a:xfrm>
            <a:off x="719403" y="1163919"/>
            <a:ext cx="6985034" cy="3259800"/>
          </a:xfrm>
          <a:prstGeom prst="rect">
            <a:avLst/>
          </a:prstGeom>
        </p:spPr>
        <p:txBody>
          <a:bodyPr spcFirstLastPara="1" wrap="square" lIns="91425" tIns="91425" rIns="91425" bIns="91425" anchor="t" anchorCtr="0">
            <a:noAutofit/>
          </a:bodyPr>
          <a:lstStyle/>
          <a:p>
            <a:pPr marL="482600" lvl="0" indent="-342900">
              <a:buFont typeface="+mj-lt"/>
              <a:buAutoNum type="arabicPeriod" startAt="4"/>
            </a:pPr>
            <a:r>
              <a:rPr lang="en-MY" b="1" u="sng" dirty="0" err="1"/>
              <a:t>Seksyen</a:t>
            </a:r>
            <a:r>
              <a:rPr lang="en-MY" b="1" u="sng" dirty="0"/>
              <a:t> 19 </a:t>
            </a:r>
            <a:r>
              <a:rPr lang="en-MY" b="1" u="sng" dirty="0" err="1"/>
              <a:t>Akta</a:t>
            </a:r>
            <a:r>
              <a:rPr lang="en-MY" b="1" u="sng" dirty="0"/>
              <a:t> </a:t>
            </a:r>
            <a:r>
              <a:rPr lang="en-MY" b="1" u="sng" dirty="0" err="1"/>
              <a:t>Keterangan</a:t>
            </a:r>
            <a:r>
              <a:rPr lang="en-MY" b="1" u="sng" dirty="0"/>
              <a:t> </a:t>
            </a:r>
            <a:r>
              <a:rPr lang="en-MY" b="1" u="sng" dirty="0" err="1"/>
              <a:t>Mahkamah</a:t>
            </a:r>
            <a:r>
              <a:rPr lang="en-MY" b="1" u="sng" dirty="0"/>
              <a:t> </a:t>
            </a:r>
            <a:r>
              <a:rPr lang="en-MY" b="1" u="sng" dirty="0" err="1"/>
              <a:t>Syariah</a:t>
            </a:r>
            <a:r>
              <a:rPr lang="en-MY" b="1" u="sng" dirty="0"/>
              <a:t> (Wilayah-Wilayah Persekutuan)</a:t>
            </a:r>
            <a:r>
              <a:rPr lang="en-MY" b="1" dirty="0"/>
              <a:t>:</a:t>
            </a:r>
          </a:p>
          <a:p>
            <a:pPr marL="139700" indent="0">
              <a:buNone/>
            </a:pPr>
            <a:r>
              <a:rPr lang="en-MY" dirty="0"/>
              <a:t> </a:t>
            </a:r>
          </a:p>
          <a:p>
            <a:pPr marL="596900" lvl="1" indent="0">
              <a:buNone/>
            </a:pPr>
            <a:r>
              <a:rPr lang="en-MY" i="1" dirty="0" err="1"/>
              <a:t>Iqrar</a:t>
            </a:r>
            <a:r>
              <a:rPr lang="en-MY" i="1" dirty="0"/>
              <a:t> yang </a:t>
            </a:r>
            <a:r>
              <a:rPr lang="en-MY" i="1" dirty="0" err="1"/>
              <a:t>dibuat</a:t>
            </a:r>
            <a:r>
              <a:rPr lang="en-MY" i="1" dirty="0"/>
              <a:t> </a:t>
            </a:r>
            <a:r>
              <a:rPr lang="en-MY" i="1" dirty="0" err="1"/>
              <a:t>oleh</a:t>
            </a:r>
            <a:r>
              <a:rPr lang="en-MY" i="1" dirty="0"/>
              <a:t> </a:t>
            </a:r>
            <a:r>
              <a:rPr lang="en-MY" i="1" dirty="0" err="1"/>
              <a:t>seseorang</a:t>
            </a:r>
            <a:r>
              <a:rPr lang="en-MY" i="1" dirty="0"/>
              <a:t> </a:t>
            </a:r>
            <a:r>
              <a:rPr lang="en-MY" i="1" dirty="0" err="1"/>
              <a:t>berada</a:t>
            </a:r>
            <a:r>
              <a:rPr lang="en-MY" i="1" dirty="0"/>
              <a:t> </a:t>
            </a:r>
            <a:r>
              <a:rPr lang="en-MY" i="1" dirty="0" err="1"/>
              <a:t>dalam</a:t>
            </a:r>
            <a:r>
              <a:rPr lang="en-MY" i="1" dirty="0"/>
              <a:t> </a:t>
            </a:r>
            <a:r>
              <a:rPr lang="en-MY" i="1" dirty="0" err="1"/>
              <a:t>keadaan</a:t>
            </a:r>
            <a:r>
              <a:rPr lang="en-MY" i="1" dirty="0"/>
              <a:t> </a:t>
            </a:r>
            <a:r>
              <a:rPr lang="en-MY" i="1" dirty="0" err="1"/>
              <a:t>marad</a:t>
            </a:r>
            <a:r>
              <a:rPr lang="en-MY" i="1" dirty="0"/>
              <a:t> al-</a:t>
            </a:r>
            <a:r>
              <a:rPr lang="en-MY" i="1" dirty="0" err="1"/>
              <a:t>maut</a:t>
            </a:r>
            <a:r>
              <a:rPr lang="en-MY" i="1" dirty="0"/>
              <a:t> </a:t>
            </a:r>
            <a:r>
              <a:rPr lang="en-MY" i="1" dirty="0" err="1"/>
              <a:t>berhubungan</a:t>
            </a:r>
            <a:r>
              <a:rPr lang="en-MY" i="1" dirty="0"/>
              <a:t> </a:t>
            </a:r>
            <a:r>
              <a:rPr lang="en-MY" i="1" dirty="0" err="1"/>
              <a:t>dengan</a:t>
            </a:r>
            <a:r>
              <a:rPr lang="en-MY" i="1" dirty="0"/>
              <a:t> </a:t>
            </a:r>
            <a:r>
              <a:rPr lang="en-MY" i="1" dirty="0" err="1"/>
              <a:t>tanggungan</a:t>
            </a:r>
            <a:r>
              <a:rPr lang="en-MY" i="1" dirty="0"/>
              <a:t> </a:t>
            </a:r>
            <a:r>
              <a:rPr lang="en-MY" i="1" dirty="0" err="1"/>
              <a:t>atau</a:t>
            </a:r>
            <a:r>
              <a:rPr lang="en-MY" i="1" dirty="0"/>
              <a:t> </a:t>
            </a:r>
            <a:r>
              <a:rPr lang="en-MY" i="1" dirty="0" err="1"/>
              <a:t>obligasinya</a:t>
            </a:r>
            <a:r>
              <a:rPr lang="en-MY" i="1" dirty="0"/>
              <a:t> </a:t>
            </a:r>
            <a:r>
              <a:rPr lang="en-MY" i="1" dirty="0" err="1"/>
              <a:t>terhadap</a:t>
            </a:r>
            <a:r>
              <a:rPr lang="en-MY" i="1" dirty="0"/>
              <a:t> </a:t>
            </a:r>
            <a:r>
              <a:rPr lang="en-MY" i="1" dirty="0" err="1"/>
              <a:t>seseorang</a:t>
            </a:r>
            <a:r>
              <a:rPr lang="en-MY" i="1" dirty="0"/>
              <a:t> lain </a:t>
            </a:r>
            <a:r>
              <a:rPr lang="en-MY" i="1" dirty="0" err="1"/>
              <a:t>boleh</a:t>
            </a:r>
            <a:r>
              <a:rPr lang="en-MY" i="1" dirty="0"/>
              <a:t> </a:t>
            </a:r>
            <a:r>
              <a:rPr lang="en-MY" i="1" dirty="0" err="1"/>
              <a:t>diterima</a:t>
            </a:r>
            <a:r>
              <a:rPr lang="en-MY" i="1" dirty="0"/>
              <a:t>.</a:t>
            </a:r>
            <a:endParaRPr lang="en-MY" dirty="0"/>
          </a:p>
          <a:p>
            <a:pPr marL="139700" indent="0">
              <a:buNone/>
            </a:pPr>
            <a:r>
              <a:rPr lang="en-MY" i="1" dirty="0"/>
              <a:t> </a:t>
            </a:r>
            <a:endParaRPr lang="en-MY" dirty="0"/>
          </a:p>
          <a:p>
            <a:pPr marL="482600" indent="-342900">
              <a:buFont typeface="+mj-lt"/>
              <a:buAutoNum type="arabicPeriod" startAt="5"/>
            </a:pPr>
            <a:r>
              <a:rPr lang="en-MY" dirty="0" err="1"/>
              <a:t>Sebelum</a:t>
            </a:r>
            <a:r>
              <a:rPr lang="en-MY" dirty="0"/>
              <a:t> Hakim </a:t>
            </a:r>
            <a:r>
              <a:rPr lang="en-MY" dirty="0" err="1"/>
              <a:t>menerima</a:t>
            </a:r>
            <a:r>
              <a:rPr lang="en-MY" dirty="0"/>
              <a:t> </a:t>
            </a:r>
            <a:r>
              <a:rPr lang="en-MY" dirty="0" err="1"/>
              <a:t>Iqrar</a:t>
            </a:r>
            <a:r>
              <a:rPr lang="en-MY" dirty="0"/>
              <a:t> </a:t>
            </a:r>
            <a:r>
              <a:rPr lang="en-MY" dirty="0" err="1"/>
              <a:t>sesuatu</a:t>
            </a:r>
            <a:r>
              <a:rPr lang="en-MY" dirty="0"/>
              <a:t> </a:t>
            </a:r>
            <a:r>
              <a:rPr lang="en-MY" dirty="0" err="1"/>
              <a:t>pihak</a:t>
            </a:r>
            <a:r>
              <a:rPr lang="en-MY" dirty="0"/>
              <a:t>, Hakim </a:t>
            </a:r>
            <a:r>
              <a:rPr lang="en-MY" dirty="0" err="1"/>
              <a:t>akan</a:t>
            </a:r>
            <a:r>
              <a:rPr lang="en-MY" dirty="0"/>
              <a:t> </a:t>
            </a:r>
            <a:r>
              <a:rPr lang="en-MY" dirty="0" err="1"/>
              <a:t>memastikan</a:t>
            </a:r>
            <a:r>
              <a:rPr lang="en-MY" dirty="0"/>
              <a:t> </a:t>
            </a:r>
            <a:r>
              <a:rPr lang="en-MY" dirty="0" err="1"/>
              <a:t>Iqrar</a:t>
            </a:r>
            <a:r>
              <a:rPr lang="en-MY" dirty="0"/>
              <a:t> </a:t>
            </a:r>
            <a:r>
              <a:rPr lang="en-MY" dirty="0" err="1"/>
              <a:t>tersebut</a:t>
            </a:r>
            <a:r>
              <a:rPr lang="en-MY" dirty="0"/>
              <a:t> </a:t>
            </a:r>
            <a:r>
              <a:rPr lang="en-MY" dirty="0" err="1"/>
              <a:t>selari</a:t>
            </a:r>
            <a:r>
              <a:rPr lang="en-MY" dirty="0"/>
              <a:t> </a:t>
            </a:r>
            <a:r>
              <a:rPr lang="en-MY" dirty="0" err="1"/>
              <a:t>dengan</a:t>
            </a:r>
            <a:r>
              <a:rPr lang="en-MY" dirty="0"/>
              <a:t> </a:t>
            </a:r>
            <a:r>
              <a:rPr lang="en-MY" dirty="0" err="1"/>
              <a:t>Fakta</a:t>
            </a:r>
            <a:r>
              <a:rPr lang="en-MY" dirty="0"/>
              <a:t> </a:t>
            </a:r>
            <a:r>
              <a:rPr lang="en-MY" dirty="0" err="1"/>
              <a:t>Kes</a:t>
            </a:r>
            <a:r>
              <a:rPr lang="en-MY" dirty="0"/>
              <a:t> </a:t>
            </a:r>
            <a:r>
              <a:rPr lang="en-MY" dirty="0" err="1"/>
              <a:t>dan</a:t>
            </a:r>
            <a:r>
              <a:rPr lang="en-MY" dirty="0"/>
              <a:t> </a:t>
            </a:r>
            <a:r>
              <a:rPr lang="en-MY" dirty="0" err="1"/>
              <a:t>Keterangan-Keterangan</a:t>
            </a:r>
            <a:r>
              <a:rPr lang="en-MY" dirty="0"/>
              <a:t> yang lain.</a:t>
            </a:r>
          </a:p>
        </p:txBody>
      </p:sp>
      <p:cxnSp>
        <p:nvCxnSpPr>
          <p:cNvPr id="695" name="Google Shape;695;p66"/>
          <p:cNvCxnSpPr/>
          <p:nvPr/>
        </p:nvCxnSpPr>
        <p:spPr>
          <a:xfrm>
            <a:off x="814975" y="1078108"/>
            <a:ext cx="647100" cy="0"/>
          </a:xfrm>
          <a:prstGeom prst="straightConnector1">
            <a:avLst/>
          </a:prstGeom>
          <a:noFill/>
          <a:ln w="19050" cap="flat" cmpd="sng">
            <a:solidFill>
              <a:schemeClr val="dk1"/>
            </a:solidFill>
            <a:prstDash val="solid"/>
            <a:round/>
            <a:headEnd type="none" w="med" len="med"/>
            <a:tailEnd type="none" w="med" len="med"/>
          </a:ln>
        </p:spPr>
      </p:cxn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3478756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482600" lvl="0" indent="-342900">
              <a:buFont typeface="+mj-lt"/>
              <a:buAutoNum type="arabicPeriod"/>
            </a:pPr>
            <a:r>
              <a:rPr lang="en-MY" dirty="0" err="1"/>
              <a:t>Fuqaha</a:t>
            </a:r>
            <a:r>
              <a:rPr lang="en-MY" dirty="0"/>
              <a:t>’ </a:t>
            </a:r>
            <a:r>
              <a:rPr lang="en-MY" dirty="0" err="1"/>
              <a:t>sepakat</a:t>
            </a:r>
            <a:r>
              <a:rPr lang="en-MY" dirty="0"/>
              <a:t> </a:t>
            </a:r>
            <a:r>
              <a:rPr lang="en-MY" dirty="0" err="1"/>
              <a:t>perlunya</a:t>
            </a:r>
            <a:r>
              <a:rPr lang="en-MY" dirty="0"/>
              <a:t> </a:t>
            </a:r>
            <a:r>
              <a:rPr lang="en-MY" dirty="0" err="1"/>
              <a:t>diterima</a:t>
            </a:r>
            <a:r>
              <a:rPr lang="en-MY" dirty="0"/>
              <a:t> </a:t>
            </a:r>
            <a:r>
              <a:rPr lang="en-MY" dirty="0" err="1"/>
              <a:t>catatan</a:t>
            </a:r>
            <a:r>
              <a:rPr lang="en-MY" dirty="0"/>
              <a:t> </a:t>
            </a:r>
            <a:r>
              <a:rPr lang="en-MY" dirty="0" err="1"/>
              <a:t>sebagai</a:t>
            </a:r>
            <a:r>
              <a:rPr lang="en-MY" dirty="0"/>
              <a:t> </a:t>
            </a:r>
            <a:r>
              <a:rPr lang="en-MY" dirty="0" err="1"/>
              <a:t>bukti</a:t>
            </a:r>
            <a:r>
              <a:rPr lang="en-MY" dirty="0"/>
              <a:t> di </a:t>
            </a:r>
            <a:r>
              <a:rPr lang="en-MY" dirty="0" err="1"/>
              <a:t>Mahkamah</a:t>
            </a:r>
            <a:r>
              <a:rPr lang="en-MY" dirty="0"/>
              <a:t>.</a:t>
            </a:r>
          </a:p>
          <a:p>
            <a:pPr marL="482600" indent="-342900">
              <a:buFont typeface="+mj-lt"/>
              <a:buAutoNum type="arabicPeriod"/>
            </a:pPr>
            <a:endParaRPr lang="en-MY" dirty="0"/>
          </a:p>
          <a:p>
            <a:pPr marL="482600" lvl="0" indent="-342900">
              <a:buFont typeface="+mj-lt"/>
              <a:buAutoNum type="arabicPeriod"/>
            </a:pPr>
            <a:r>
              <a:rPr lang="en-MY" dirty="0" err="1"/>
              <a:t>Catatan</a:t>
            </a:r>
            <a:r>
              <a:rPr lang="en-MY" dirty="0"/>
              <a:t> </a:t>
            </a:r>
            <a:r>
              <a:rPr lang="en-MY" dirty="0" err="1"/>
              <a:t>Dokumen</a:t>
            </a:r>
            <a:r>
              <a:rPr lang="en-MY" dirty="0"/>
              <a:t> </a:t>
            </a:r>
            <a:r>
              <a:rPr lang="en-MY" dirty="0" err="1"/>
              <a:t>adalah</a:t>
            </a:r>
            <a:r>
              <a:rPr lang="en-MY" dirty="0"/>
              <a:t> </a:t>
            </a:r>
            <a:r>
              <a:rPr lang="en-MY" dirty="0" err="1"/>
              <a:t>bersamaan</a:t>
            </a:r>
            <a:r>
              <a:rPr lang="en-MY" dirty="0"/>
              <a:t> </a:t>
            </a:r>
            <a:r>
              <a:rPr lang="en-MY" dirty="0" err="1"/>
              <a:t>dengan</a:t>
            </a:r>
            <a:r>
              <a:rPr lang="en-MY" dirty="0"/>
              <a:t> </a:t>
            </a:r>
            <a:r>
              <a:rPr lang="en-MY" dirty="0" err="1"/>
              <a:t>kenyataan</a:t>
            </a:r>
            <a:r>
              <a:rPr lang="en-MY" dirty="0"/>
              <a:t> </a:t>
            </a:r>
            <a:r>
              <a:rPr lang="en-MY" dirty="0" err="1"/>
              <a:t>lisan</a:t>
            </a:r>
            <a:r>
              <a:rPr lang="en-MY" dirty="0"/>
              <a:t> </a:t>
            </a:r>
            <a:r>
              <a:rPr lang="en-MY" dirty="0" err="1"/>
              <a:t>dalam</a:t>
            </a:r>
            <a:r>
              <a:rPr lang="en-MY" dirty="0"/>
              <a:t> </a:t>
            </a:r>
            <a:r>
              <a:rPr lang="en-MY" dirty="0" err="1"/>
              <a:t>mendedahkan</a:t>
            </a:r>
            <a:r>
              <a:rPr lang="en-MY" dirty="0"/>
              <a:t> </a:t>
            </a:r>
            <a:r>
              <a:rPr lang="en-MY" dirty="0" err="1"/>
              <a:t>kehendak</a:t>
            </a:r>
            <a:r>
              <a:rPr lang="en-MY" dirty="0"/>
              <a:t> (</a:t>
            </a:r>
            <a:r>
              <a:rPr lang="en-MY" dirty="0" err="1"/>
              <a:t>iradah</a:t>
            </a:r>
            <a:r>
              <a:rPr lang="en-MY" dirty="0"/>
              <a:t>) </a:t>
            </a:r>
            <a:r>
              <a:rPr lang="en-MY" dirty="0" err="1"/>
              <a:t>seseorang</a:t>
            </a:r>
            <a:r>
              <a:rPr lang="en-MY" dirty="0"/>
              <a:t> </a:t>
            </a:r>
            <a:r>
              <a:rPr lang="en-MY" dirty="0" err="1"/>
              <a:t>serta</a:t>
            </a:r>
            <a:r>
              <a:rPr lang="en-MY" dirty="0"/>
              <a:t> </a:t>
            </a:r>
            <a:r>
              <a:rPr lang="en-MY" dirty="0" err="1"/>
              <a:t>menzahirkan</a:t>
            </a:r>
            <a:r>
              <a:rPr lang="en-MY" dirty="0"/>
              <a:t> </a:t>
            </a:r>
            <a:r>
              <a:rPr lang="en-MY" dirty="0" err="1"/>
              <a:t>niat</a:t>
            </a:r>
            <a:r>
              <a:rPr lang="en-MY" dirty="0"/>
              <a:t> di </a:t>
            </a:r>
            <a:r>
              <a:rPr lang="en-MY" dirty="0" err="1" smtClean="0"/>
              <a:t>hatinya</a:t>
            </a:r>
            <a:endParaRPr lang="en-MY" dirty="0"/>
          </a:p>
          <a:p>
            <a:pPr marL="482600" lvl="0" indent="-342900">
              <a:buFont typeface="+mj-lt"/>
              <a:buAutoNum type="arabicPeriod"/>
            </a:pPr>
            <a:endParaRPr lang="en-MY" dirty="0"/>
          </a:p>
          <a:p>
            <a:pPr marL="482600" lvl="0" indent="-342900">
              <a:buFont typeface="+mj-lt"/>
              <a:buAutoNum type="arabicPeriod"/>
            </a:pPr>
            <a:r>
              <a:rPr lang="en-MY" dirty="0" err="1" smtClean="0"/>
              <a:t>Catatan</a:t>
            </a:r>
            <a:r>
              <a:rPr lang="en-MY" dirty="0" smtClean="0"/>
              <a:t> </a:t>
            </a:r>
            <a:r>
              <a:rPr lang="en-MY" dirty="0" err="1"/>
              <a:t>Dokumen</a:t>
            </a:r>
            <a:r>
              <a:rPr lang="en-MY" dirty="0"/>
              <a:t> </a:t>
            </a:r>
            <a:r>
              <a:rPr lang="en-MY" dirty="0" err="1"/>
              <a:t>lebih</a:t>
            </a:r>
            <a:r>
              <a:rPr lang="en-MY" dirty="0"/>
              <a:t> </a:t>
            </a:r>
            <a:r>
              <a:rPr lang="en-MY" dirty="0" err="1"/>
              <a:t>jelas</a:t>
            </a:r>
            <a:r>
              <a:rPr lang="en-MY" dirty="0"/>
              <a:t> </a:t>
            </a:r>
            <a:r>
              <a:rPr lang="en-MY" dirty="0" err="1"/>
              <a:t>dan</a:t>
            </a:r>
            <a:r>
              <a:rPr lang="en-MY" dirty="0"/>
              <a:t> </a:t>
            </a:r>
            <a:r>
              <a:rPr lang="en-MY" dirty="0" err="1"/>
              <a:t>tetap</a:t>
            </a:r>
            <a:r>
              <a:rPr lang="en-MY" dirty="0"/>
              <a:t> </a:t>
            </a:r>
            <a:r>
              <a:rPr lang="en-MY" dirty="0" err="1"/>
              <a:t>jika</a:t>
            </a:r>
            <a:r>
              <a:rPr lang="en-MY" dirty="0"/>
              <a:t> </a:t>
            </a:r>
            <a:r>
              <a:rPr lang="en-MY" dirty="0" err="1"/>
              <a:t>dibandingkan</a:t>
            </a:r>
            <a:r>
              <a:rPr lang="en-MY" dirty="0"/>
              <a:t> </a:t>
            </a:r>
            <a:r>
              <a:rPr lang="en-MY" dirty="0" err="1"/>
              <a:t>dengan</a:t>
            </a:r>
            <a:r>
              <a:rPr lang="en-MY" dirty="0"/>
              <a:t> </a:t>
            </a:r>
            <a:r>
              <a:rPr lang="en-MY" dirty="0" err="1"/>
              <a:t>ucapan</a:t>
            </a:r>
            <a:r>
              <a:rPr lang="en-MY" dirty="0"/>
              <a:t> </a:t>
            </a:r>
            <a:r>
              <a:rPr lang="en-MY" dirty="0" err="1"/>
              <a:t>lisan</a:t>
            </a:r>
            <a:r>
              <a:rPr lang="en-MY" dirty="0"/>
              <a:t> yang </a:t>
            </a:r>
            <a:r>
              <a:rPr lang="en-MY" dirty="0" err="1"/>
              <a:t>mungkin</a:t>
            </a:r>
            <a:r>
              <a:rPr lang="en-MY" dirty="0"/>
              <a:t> </a:t>
            </a:r>
            <a:r>
              <a:rPr lang="en-MY" dirty="0" err="1"/>
              <a:t>dipengaruhi</a:t>
            </a:r>
            <a:r>
              <a:rPr lang="en-MY" dirty="0"/>
              <a:t> </a:t>
            </a:r>
            <a:r>
              <a:rPr lang="en-MY" dirty="0" err="1"/>
              <a:t>oleh</a:t>
            </a:r>
            <a:r>
              <a:rPr lang="en-MY" dirty="0"/>
              <a:t> </a:t>
            </a:r>
            <a:r>
              <a:rPr lang="en-MY" dirty="0" err="1"/>
              <a:t>pelbagai</a:t>
            </a:r>
            <a:r>
              <a:rPr lang="en-MY" dirty="0"/>
              <a:t> </a:t>
            </a:r>
            <a:r>
              <a:rPr lang="en-MY" dirty="0" err="1"/>
              <a:t>elemen</a:t>
            </a:r>
            <a:r>
              <a:rPr lang="en-MY" dirty="0"/>
              <a:t> yang </a:t>
            </a:r>
            <a:r>
              <a:rPr lang="en-MY" dirty="0" err="1"/>
              <a:t>boleh</a:t>
            </a:r>
            <a:r>
              <a:rPr lang="en-MY" dirty="0"/>
              <a:t> </a:t>
            </a:r>
            <a:r>
              <a:rPr lang="en-MY" dirty="0" err="1"/>
              <a:t>mencatatkannya</a:t>
            </a:r>
            <a:r>
              <a:rPr lang="en-MY" dirty="0"/>
              <a:t>.</a:t>
            </a:r>
          </a:p>
          <a:p>
            <a:pPr marL="482600" indent="-342900">
              <a:buFont typeface="+mj-lt"/>
              <a:buAutoNum type="arabicPeriod"/>
            </a:pPr>
            <a:endParaRPr lang="en-MY" dirty="0"/>
          </a:p>
          <a:p>
            <a:pPr marL="482600" lvl="0" indent="-342900">
              <a:buFont typeface="+mj-lt"/>
              <a:buAutoNum type="arabicPeriod"/>
            </a:pPr>
            <a:r>
              <a:rPr lang="en-MY" dirty="0" err="1"/>
              <a:t>Apa-apa</a:t>
            </a:r>
            <a:r>
              <a:rPr lang="en-MY" dirty="0"/>
              <a:t> </a:t>
            </a:r>
            <a:r>
              <a:rPr lang="en-MY" dirty="0" err="1"/>
              <a:t>perjanjian</a:t>
            </a:r>
            <a:r>
              <a:rPr lang="en-MY" dirty="0"/>
              <a:t> </a:t>
            </a:r>
            <a:r>
              <a:rPr lang="en-MY" dirty="0" err="1"/>
              <a:t>atau</a:t>
            </a:r>
            <a:r>
              <a:rPr lang="en-MY" dirty="0"/>
              <a:t> slip </a:t>
            </a:r>
            <a:r>
              <a:rPr lang="en-MY" dirty="0" err="1"/>
              <a:t>urusan</a:t>
            </a:r>
            <a:r>
              <a:rPr lang="en-MY" dirty="0"/>
              <a:t> </a:t>
            </a:r>
            <a:r>
              <a:rPr lang="en-MY" dirty="0" err="1"/>
              <a:t>pernuagaan</a:t>
            </a:r>
            <a:r>
              <a:rPr lang="en-MY" dirty="0"/>
              <a:t> </a:t>
            </a:r>
            <a:r>
              <a:rPr lang="en-MY" dirty="0" err="1"/>
              <a:t>boleh</a:t>
            </a:r>
            <a:r>
              <a:rPr lang="en-MY" dirty="0"/>
              <a:t> </a:t>
            </a:r>
            <a:r>
              <a:rPr lang="en-MY" dirty="0" err="1"/>
              <a:t>diteruima</a:t>
            </a:r>
            <a:r>
              <a:rPr lang="en-MY" dirty="0"/>
              <a:t> </a:t>
            </a:r>
            <a:r>
              <a:rPr lang="en-MY" dirty="0" err="1"/>
              <a:t>sebagai</a:t>
            </a:r>
            <a:r>
              <a:rPr lang="en-MY" dirty="0"/>
              <a:t> </a:t>
            </a:r>
            <a:r>
              <a:rPr lang="en-MY" dirty="0" err="1"/>
              <a:t>Bukti</a:t>
            </a:r>
            <a:r>
              <a:rPr lang="en-MY" dirty="0"/>
              <a:t>, </a:t>
            </a:r>
            <a:r>
              <a:rPr lang="en-MY" dirty="0" err="1"/>
              <a:t>sekiranya</a:t>
            </a:r>
            <a:r>
              <a:rPr lang="en-MY" dirty="0"/>
              <a:t> </a:t>
            </a:r>
            <a:r>
              <a:rPr lang="en-MY" dirty="0" err="1"/>
              <a:t>dokumen</a:t>
            </a:r>
            <a:r>
              <a:rPr lang="en-MY" dirty="0"/>
              <a:t> </a:t>
            </a:r>
            <a:r>
              <a:rPr lang="en-MY" dirty="0" err="1"/>
              <a:t>tersebut</a:t>
            </a:r>
            <a:r>
              <a:rPr lang="en-MY" dirty="0"/>
              <a:t> </a:t>
            </a:r>
            <a:r>
              <a:rPr lang="en-MY" dirty="0" err="1"/>
              <a:t>diakui</a:t>
            </a:r>
            <a:r>
              <a:rPr lang="en-MY" dirty="0"/>
              <a:t> </a:t>
            </a:r>
            <a:r>
              <a:rPr lang="en-MY" dirty="0" err="1"/>
              <a:t>keabsahan</a:t>
            </a:r>
            <a:r>
              <a:rPr lang="en-MY" dirty="0"/>
              <a:t> </a:t>
            </a:r>
            <a:r>
              <a:rPr lang="en-MY" dirty="0" err="1"/>
              <a:t>kewujudannya</a:t>
            </a:r>
            <a:r>
              <a:rPr lang="en-MY" dirty="0"/>
              <a:t> </a:t>
            </a:r>
            <a:r>
              <a:rPr lang="en-MY" dirty="0" err="1"/>
              <a:t>dan</a:t>
            </a:r>
            <a:r>
              <a:rPr lang="en-MY" dirty="0"/>
              <a:t> </a:t>
            </a:r>
            <a:r>
              <a:rPr lang="en-MY" dirty="0" err="1"/>
              <a:t>disabitkan</a:t>
            </a:r>
            <a:r>
              <a:rPr lang="en-MY" dirty="0"/>
              <a:t> </a:t>
            </a:r>
            <a:r>
              <a:rPr lang="en-MY" dirty="0" err="1"/>
              <a:t>kesahihan</a:t>
            </a:r>
            <a:r>
              <a:rPr lang="en-MY" dirty="0"/>
              <a:t> </a:t>
            </a:r>
            <a:r>
              <a:rPr lang="en-MY" dirty="0" err="1"/>
              <a:t>kandungannya</a:t>
            </a:r>
            <a:r>
              <a:rPr lang="en-MY" dirty="0"/>
              <a:t>.</a:t>
            </a:r>
          </a:p>
        </p:txBody>
      </p:sp>
      <p:sp>
        <p:nvSpPr>
          <p:cNvPr id="3" name="Title 2"/>
          <p:cNvSpPr>
            <a:spLocks noGrp="1"/>
          </p:cNvSpPr>
          <p:nvPr>
            <p:ph type="title"/>
          </p:nvPr>
        </p:nvSpPr>
        <p:spPr>
          <a:xfrm>
            <a:off x="713224" y="530584"/>
            <a:ext cx="8134213" cy="528600"/>
          </a:xfrm>
        </p:spPr>
        <p:txBody>
          <a:bodyPr/>
          <a:lstStyle/>
          <a:p>
            <a:r>
              <a:rPr lang="en-MY" sz="2400" dirty="0">
                <a:latin typeface="+mj-lt"/>
              </a:rPr>
              <a:t>KETERANGAN BERTULIS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7107306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lvl="0">
              <a:buFont typeface="+mj-lt"/>
              <a:buAutoNum type="arabicPeriod"/>
            </a:pPr>
            <a:r>
              <a:rPr lang="en-MY" dirty="0" err="1">
                <a:latin typeface="+mn-lt"/>
              </a:rPr>
              <a:t>Samada</a:t>
            </a:r>
            <a:r>
              <a:rPr lang="en-MY" dirty="0">
                <a:latin typeface="+mn-lt"/>
              </a:rPr>
              <a:t> </a:t>
            </a:r>
            <a:r>
              <a:rPr lang="en-MY" dirty="0" err="1">
                <a:latin typeface="+mn-lt"/>
              </a:rPr>
              <a:t>terdapat</a:t>
            </a:r>
            <a:r>
              <a:rPr lang="en-MY" dirty="0">
                <a:latin typeface="+mn-lt"/>
              </a:rPr>
              <a:t> </a:t>
            </a:r>
            <a:r>
              <a:rPr lang="en-MY" dirty="0" err="1">
                <a:latin typeface="+mn-lt"/>
              </a:rPr>
              <a:t>Perkahwinan</a:t>
            </a:r>
            <a:r>
              <a:rPr lang="en-MY" dirty="0">
                <a:latin typeface="+mn-lt"/>
              </a:rPr>
              <a:t> yang </a:t>
            </a:r>
            <a:r>
              <a:rPr lang="en-MY" dirty="0" err="1">
                <a:latin typeface="+mn-lt"/>
              </a:rPr>
              <a:t>sah</a:t>
            </a:r>
            <a:r>
              <a:rPr lang="en-MY" dirty="0">
                <a:latin typeface="+mn-lt"/>
              </a:rPr>
              <a:t> di </a:t>
            </a:r>
            <a:r>
              <a:rPr lang="en-MY" dirty="0" err="1">
                <a:latin typeface="+mn-lt"/>
              </a:rPr>
              <a:t>antara</a:t>
            </a:r>
            <a:r>
              <a:rPr lang="en-MY" dirty="0">
                <a:latin typeface="+mn-lt"/>
              </a:rPr>
              <a:t> </a:t>
            </a:r>
            <a:r>
              <a:rPr lang="en-MY" dirty="0" err="1">
                <a:latin typeface="+mn-lt"/>
              </a:rPr>
              <a:t>pihak-pihak</a:t>
            </a:r>
            <a:endParaRPr lang="en-MY" dirty="0">
              <a:latin typeface="+mn-lt"/>
            </a:endParaRPr>
          </a:p>
          <a:p>
            <a:pPr marL="368300" indent="-228600">
              <a:buFont typeface="+mj-lt"/>
              <a:buAutoNum type="arabicPeriod"/>
            </a:pPr>
            <a:endParaRPr lang="en-MY" dirty="0">
              <a:latin typeface="+mn-lt"/>
            </a:endParaRPr>
          </a:p>
          <a:p>
            <a:pPr lvl="0">
              <a:buFont typeface="+mj-lt"/>
              <a:buAutoNum type="arabicPeriod"/>
            </a:pPr>
            <a:r>
              <a:rPr lang="en-MY" dirty="0" err="1">
                <a:latin typeface="+mn-lt"/>
              </a:rPr>
              <a:t>Samada</a:t>
            </a:r>
            <a:r>
              <a:rPr lang="en-MY" dirty="0">
                <a:latin typeface="+mn-lt"/>
              </a:rPr>
              <a:t> </a:t>
            </a:r>
            <a:r>
              <a:rPr lang="en-MY" dirty="0" err="1">
                <a:latin typeface="+mn-lt"/>
              </a:rPr>
              <a:t>Harta</a:t>
            </a:r>
            <a:r>
              <a:rPr lang="en-MY" dirty="0">
                <a:latin typeface="+mn-lt"/>
              </a:rPr>
              <a:t> Yang </a:t>
            </a:r>
            <a:r>
              <a:rPr lang="en-MY" dirty="0" err="1">
                <a:latin typeface="+mn-lt"/>
              </a:rPr>
              <a:t>Dituntut</a:t>
            </a:r>
            <a:r>
              <a:rPr lang="en-MY" dirty="0">
                <a:latin typeface="+mn-lt"/>
              </a:rPr>
              <a:t> </a:t>
            </a:r>
            <a:r>
              <a:rPr lang="en-MY" dirty="0" err="1">
                <a:latin typeface="+mn-lt"/>
              </a:rPr>
              <a:t>adalah</a:t>
            </a:r>
            <a:r>
              <a:rPr lang="en-MY" dirty="0">
                <a:latin typeface="+mn-lt"/>
              </a:rPr>
              <a:t> </a:t>
            </a:r>
            <a:r>
              <a:rPr lang="en-MY" dirty="0" err="1">
                <a:latin typeface="+mn-lt"/>
              </a:rPr>
              <a:t>harta</a:t>
            </a:r>
            <a:r>
              <a:rPr lang="en-MY" dirty="0">
                <a:latin typeface="+mn-lt"/>
              </a:rPr>
              <a:t> yang </a:t>
            </a:r>
            <a:r>
              <a:rPr lang="en-MY" dirty="0" err="1">
                <a:latin typeface="+mn-lt"/>
              </a:rPr>
              <a:t>diperolehi</a:t>
            </a:r>
            <a:r>
              <a:rPr lang="en-MY" dirty="0">
                <a:latin typeface="+mn-lt"/>
              </a:rPr>
              <a:t> </a:t>
            </a:r>
            <a:r>
              <a:rPr lang="en-MY" dirty="0" err="1">
                <a:latin typeface="+mn-lt"/>
              </a:rPr>
              <a:t>oleh</a:t>
            </a:r>
            <a:r>
              <a:rPr lang="en-MY" dirty="0">
                <a:latin typeface="+mn-lt"/>
              </a:rPr>
              <a:t> </a:t>
            </a:r>
            <a:r>
              <a:rPr lang="en-MY" dirty="0" err="1">
                <a:latin typeface="+mn-lt"/>
              </a:rPr>
              <a:t>suami</a:t>
            </a:r>
            <a:r>
              <a:rPr lang="en-MY" dirty="0">
                <a:latin typeface="+mn-lt"/>
              </a:rPr>
              <a:t> </a:t>
            </a:r>
            <a:r>
              <a:rPr lang="en-MY" dirty="0" err="1">
                <a:latin typeface="+mn-lt"/>
              </a:rPr>
              <a:t>isteri</a:t>
            </a:r>
            <a:r>
              <a:rPr lang="en-MY" dirty="0">
                <a:latin typeface="+mn-lt"/>
              </a:rPr>
              <a:t>  </a:t>
            </a:r>
            <a:r>
              <a:rPr lang="en-MY" dirty="0" err="1">
                <a:latin typeface="+mn-lt"/>
              </a:rPr>
              <a:t>dalam</a:t>
            </a:r>
            <a:r>
              <a:rPr lang="en-MY" dirty="0">
                <a:latin typeface="+mn-lt"/>
              </a:rPr>
              <a:t> </a:t>
            </a:r>
            <a:r>
              <a:rPr lang="en-MY" dirty="0" err="1">
                <a:latin typeface="+mn-lt"/>
              </a:rPr>
              <a:t>tempoh</a:t>
            </a:r>
            <a:r>
              <a:rPr lang="en-MY" dirty="0">
                <a:latin typeface="+mn-lt"/>
              </a:rPr>
              <a:t> </a:t>
            </a:r>
            <a:r>
              <a:rPr lang="en-MY" dirty="0" err="1">
                <a:latin typeface="+mn-lt"/>
              </a:rPr>
              <a:t>perkahwinan</a:t>
            </a:r>
            <a:r>
              <a:rPr lang="en-MY" dirty="0">
                <a:latin typeface="+mn-lt"/>
              </a:rPr>
              <a:t> yang </a:t>
            </a:r>
            <a:r>
              <a:rPr lang="en-MY" dirty="0" err="1">
                <a:latin typeface="+mn-lt"/>
              </a:rPr>
              <a:t>sah</a:t>
            </a:r>
            <a:r>
              <a:rPr lang="en-MY" dirty="0">
                <a:latin typeface="+mn-lt"/>
              </a:rPr>
              <a:t> </a:t>
            </a:r>
            <a:r>
              <a:rPr lang="en-MY" dirty="0" err="1" smtClean="0">
                <a:latin typeface="+mn-lt"/>
              </a:rPr>
              <a:t>tersebut</a:t>
            </a:r>
            <a:endParaRPr lang="en-MY" dirty="0">
              <a:latin typeface="+mn-lt"/>
            </a:endParaRPr>
          </a:p>
          <a:p>
            <a:pPr marL="368300" lvl="0" indent="-228600">
              <a:buFont typeface="+mj-lt"/>
              <a:buAutoNum type="arabicPeriod"/>
            </a:pPr>
            <a:endParaRPr lang="en-MY" dirty="0">
              <a:latin typeface="+mn-lt"/>
            </a:endParaRPr>
          </a:p>
          <a:p>
            <a:pPr lvl="0">
              <a:buFont typeface="+mj-lt"/>
              <a:buAutoNum type="arabicPeriod"/>
            </a:pPr>
            <a:r>
              <a:rPr lang="en-MY" dirty="0" err="1">
                <a:latin typeface="+mn-lt"/>
              </a:rPr>
              <a:t>Sekiranya</a:t>
            </a:r>
            <a:r>
              <a:rPr lang="en-MY" dirty="0">
                <a:latin typeface="+mn-lt"/>
              </a:rPr>
              <a:t> </a:t>
            </a:r>
            <a:r>
              <a:rPr lang="en-MY" dirty="0" err="1">
                <a:latin typeface="+mn-lt"/>
              </a:rPr>
              <a:t>Harta</a:t>
            </a:r>
            <a:r>
              <a:rPr lang="en-MY" dirty="0">
                <a:latin typeface="+mn-lt"/>
              </a:rPr>
              <a:t> </a:t>
            </a:r>
            <a:r>
              <a:rPr lang="en-MY" dirty="0" err="1">
                <a:latin typeface="+mn-lt"/>
              </a:rPr>
              <a:t>tersebut</a:t>
            </a:r>
            <a:r>
              <a:rPr lang="en-MY" dirty="0">
                <a:latin typeface="+mn-lt"/>
              </a:rPr>
              <a:t> </a:t>
            </a:r>
            <a:r>
              <a:rPr lang="en-MY" dirty="0" err="1">
                <a:latin typeface="+mn-lt"/>
              </a:rPr>
              <a:t>diperolehi</a:t>
            </a:r>
            <a:r>
              <a:rPr lang="en-MY" dirty="0">
                <a:latin typeface="+mn-lt"/>
              </a:rPr>
              <a:t> </a:t>
            </a:r>
            <a:r>
              <a:rPr lang="en-MY" dirty="0" err="1">
                <a:latin typeface="+mn-lt"/>
              </a:rPr>
              <a:t>sebelum</a:t>
            </a:r>
            <a:r>
              <a:rPr lang="en-MY" dirty="0">
                <a:latin typeface="+mn-lt"/>
              </a:rPr>
              <a:t> </a:t>
            </a:r>
            <a:r>
              <a:rPr lang="en-MY" dirty="0" err="1">
                <a:latin typeface="+mn-lt"/>
              </a:rPr>
              <a:t>perkahwinan</a:t>
            </a:r>
            <a:r>
              <a:rPr lang="en-MY" dirty="0">
                <a:latin typeface="+mn-lt"/>
              </a:rPr>
              <a:t>, </a:t>
            </a:r>
            <a:r>
              <a:rPr lang="en-MY" dirty="0" err="1">
                <a:latin typeface="+mn-lt"/>
              </a:rPr>
              <a:t>samada</a:t>
            </a:r>
            <a:r>
              <a:rPr lang="en-MY" dirty="0">
                <a:latin typeface="+mn-lt"/>
              </a:rPr>
              <a:t> </a:t>
            </a:r>
            <a:r>
              <a:rPr lang="en-MY" dirty="0" err="1">
                <a:latin typeface="+mn-lt"/>
              </a:rPr>
              <a:t>pihak-pihak</a:t>
            </a:r>
            <a:r>
              <a:rPr lang="en-MY" dirty="0">
                <a:latin typeface="+mn-lt"/>
              </a:rPr>
              <a:t> </a:t>
            </a:r>
            <a:r>
              <a:rPr lang="en-MY" dirty="0" err="1">
                <a:latin typeface="+mn-lt"/>
              </a:rPr>
              <a:t>setelah</a:t>
            </a:r>
            <a:r>
              <a:rPr lang="en-MY" dirty="0">
                <a:latin typeface="+mn-lt"/>
              </a:rPr>
              <a:t> </a:t>
            </a:r>
            <a:r>
              <a:rPr lang="en-MY" dirty="0" err="1">
                <a:latin typeface="+mn-lt"/>
              </a:rPr>
              <a:t>berkahwin</a:t>
            </a:r>
            <a:r>
              <a:rPr lang="en-MY" dirty="0">
                <a:latin typeface="+mn-lt"/>
              </a:rPr>
              <a:t> </a:t>
            </a:r>
            <a:r>
              <a:rPr lang="en-MY" dirty="0" err="1" smtClean="0">
                <a:latin typeface="+mn-lt"/>
              </a:rPr>
              <a:t>telah</a:t>
            </a:r>
            <a:r>
              <a:rPr lang="en-MY" dirty="0" smtClean="0">
                <a:latin typeface="+mn-lt"/>
              </a:rPr>
              <a:t> </a:t>
            </a:r>
            <a:r>
              <a:rPr lang="en-MY" dirty="0" err="1">
                <a:latin typeface="+mn-lt"/>
              </a:rPr>
              <a:t>mengembangkan</a:t>
            </a:r>
            <a:r>
              <a:rPr lang="en-MY" dirty="0">
                <a:latin typeface="+mn-lt"/>
              </a:rPr>
              <a:t> </a:t>
            </a:r>
            <a:r>
              <a:rPr lang="en-MY" dirty="0" err="1">
                <a:latin typeface="+mn-lt"/>
              </a:rPr>
              <a:t>keuntungan</a:t>
            </a:r>
            <a:r>
              <a:rPr lang="en-MY" dirty="0">
                <a:latin typeface="+mn-lt"/>
              </a:rPr>
              <a:t> </a:t>
            </a:r>
            <a:r>
              <a:rPr lang="en-MY" dirty="0" err="1">
                <a:latin typeface="+mn-lt"/>
              </a:rPr>
              <a:t>harta</a:t>
            </a:r>
            <a:r>
              <a:rPr lang="en-MY" dirty="0">
                <a:latin typeface="+mn-lt"/>
              </a:rPr>
              <a:t> </a:t>
            </a:r>
            <a:r>
              <a:rPr lang="en-MY" dirty="0" err="1">
                <a:latin typeface="+mn-lt"/>
              </a:rPr>
              <a:t>tersebut</a:t>
            </a:r>
            <a:r>
              <a:rPr lang="en-MY" dirty="0">
                <a:latin typeface="+mn-lt"/>
              </a:rPr>
              <a:t> </a:t>
            </a:r>
            <a:r>
              <a:rPr lang="en-MY" dirty="0" err="1">
                <a:latin typeface="+mn-lt"/>
              </a:rPr>
              <a:t>secara</a:t>
            </a:r>
            <a:r>
              <a:rPr lang="en-MY" dirty="0">
                <a:latin typeface="+mn-lt"/>
              </a:rPr>
              <a:t> </a:t>
            </a:r>
            <a:r>
              <a:rPr lang="en-MY" dirty="0" err="1">
                <a:latin typeface="+mn-lt"/>
              </a:rPr>
              <a:t>individu</a:t>
            </a:r>
            <a:r>
              <a:rPr lang="en-MY" dirty="0">
                <a:latin typeface="+mn-lt"/>
              </a:rPr>
              <a:t> </a:t>
            </a:r>
            <a:r>
              <a:rPr lang="en-MY" dirty="0" err="1">
                <a:latin typeface="+mn-lt"/>
              </a:rPr>
              <a:t>atau</a:t>
            </a:r>
            <a:r>
              <a:rPr lang="en-MY" dirty="0">
                <a:latin typeface="+mn-lt"/>
              </a:rPr>
              <a:t> </a:t>
            </a:r>
            <a:r>
              <a:rPr lang="en-MY" dirty="0" err="1">
                <a:latin typeface="+mn-lt"/>
              </a:rPr>
              <a:t>kolektif</a:t>
            </a:r>
            <a:r>
              <a:rPr lang="en-MY" dirty="0">
                <a:latin typeface="+mn-lt"/>
              </a:rPr>
              <a:t>.</a:t>
            </a:r>
          </a:p>
          <a:p>
            <a:pPr marL="368300" indent="-228600">
              <a:buFont typeface="+mj-lt"/>
              <a:buAutoNum type="arabicPeriod"/>
            </a:pPr>
            <a:endParaRPr lang="en-MY" dirty="0">
              <a:latin typeface="+mn-lt"/>
            </a:endParaRPr>
          </a:p>
          <a:p>
            <a:pPr lvl="0">
              <a:buFont typeface="+mj-lt"/>
              <a:buAutoNum type="arabicPeriod"/>
            </a:pPr>
            <a:r>
              <a:rPr lang="en-MY" dirty="0" err="1">
                <a:latin typeface="+mn-lt"/>
              </a:rPr>
              <a:t>Samada</a:t>
            </a:r>
            <a:r>
              <a:rPr lang="en-MY" dirty="0">
                <a:latin typeface="+mn-lt"/>
              </a:rPr>
              <a:t> </a:t>
            </a:r>
            <a:r>
              <a:rPr lang="en-MY" dirty="0" err="1">
                <a:latin typeface="+mn-lt"/>
              </a:rPr>
              <a:t>wujud</a:t>
            </a:r>
            <a:r>
              <a:rPr lang="en-MY" dirty="0">
                <a:latin typeface="+mn-lt"/>
              </a:rPr>
              <a:t> </a:t>
            </a:r>
            <a:r>
              <a:rPr lang="en-MY" dirty="0" err="1">
                <a:latin typeface="+mn-lt"/>
              </a:rPr>
              <a:t>sumbangan</a:t>
            </a:r>
            <a:r>
              <a:rPr lang="en-MY" dirty="0">
                <a:latin typeface="+mn-lt"/>
              </a:rPr>
              <a:t> </a:t>
            </a:r>
            <a:r>
              <a:rPr lang="en-MY" dirty="0" err="1">
                <a:latin typeface="+mn-lt"/>
              </a:rPr>
              <a:t>langsung</a:t>
            </a:r>
            <a:r>
              <a:rPr lang="en-MY" dirty="0">
                <a:latin typeface="+mn-lt"/>
              </a:rPr>
              <a:t> </a:t>
            </a:r>
            <a:r>
              <a:rPr lang="en-MY" dirty="0" err="1">
                <a:latin typeface="+mn-lt"/>
              </a:rPr>
              <a:t>atau</a:t>
            </a:r>
            <a:r>
              <a:rPr lang="en-MY" dirty="0">
                <a:latin typeface="+mn-lt"/>
              </a:rPr>
              <a:t> </a:t>
            </a:r>
            <a:r>
              <a:rPr lang="en-MY" dirty="0" err="1">
                <a:latin typeface="+mn-lt"/>
              </a:rPr>
              <a:t>tak</a:t>
            </a:r>
            <a:r>
              <a:rPr lang="en-MY" dirty="0">
                <a:latin typeface="+mn-lt"/>
              </a:rPr>
              <a:t> </a:t>
            </a:r>
            <a:r>
              <a:rPr lang="en-MY" dirty="0" err="1">
                <a:latin typeface="+mn-lt"/>
              </a:rPr>
              <a:t>langsung</a:t>
            </a:r>
            <a:r>
              <a:rPr lang="en-MY" dirty="0">
                <a:latin typeface="+mn-lt"/>
              </a:rPr>
              <a:t> </a:t>
            </a:r>
            <a:r>
              <a:rPr lang="en-MY" dirty="0" err="1">
                <a:latin typeface="+mn-lt"/>
              </a:rPr>
              <a:t>dalam</a:t>
            </a:r>
            <a:r>
              <a:rPr lang="en-MY" dirty="0">
                <a:latin typeface="+mn-lt"/>
              </a:rPr>
              <a:t> </a:t>
            </a:r>
            <a:r>
              <a:rPr lang="en-MY" dirty="0" err="1">
                <a:latin typeface="+mn-lt"/>
              </a:rPr>
              <a:t>pemerolehan</a:t>
            </a:r>
            <a:r>
              <a:rPr lang="en-MY" dirty="0">
                <a:latin typeface="+mn-lt"/>
              </a:rPr>
              <a:t> </a:t>
            </a:r>
            <a:r>
              <a:rPr lang="en-MY" dirty="0" err="1">
                <a:latin typeface="+mn-lt"/>
              </a:rPr>
              <a:t>harta</a:t>
            </a:r>
            <a:r>
              <a:rPr lang="en-MY" dirty="0">
                <a:latin typeface="+mn-lt"/>
              </a:rPr>
              <a:t> </a:t>
            </a:r>
            <a:r>
              <a:rPr lang="en-MY" dirty="0" err="1">
                <a:latin typeface="+mn-lt"/>
              </a:rPr>
              <a:t>tersebut</a:t>
            </a:r>
            <a:endParaRPr lang="en-MY" dirty="0">
              <a:latin typeface="+mn-lt"/>
            </a:endParaRPr>
          </a:p>
          <a:p>
            <a:pPr marL="368300" indent="-228600">
              <a:buFont typeface="+mj-lt"/>
              <a:buAutoNum type="arabicPeriod"/>
            </a:pPr>
            <a:endParaRPr lang="en-MY" dirty="0">
              <a:latin typeface="+mn-lt"/>
            </a:endParaRPr>
          </a:p>
          <a:p>
            <a:pPr lvl="0">
              <a:buFont typeface="+mj-lt"/>
              <a:buAutoNum type="arabicPeriod"/>
            </a:pPr>
            <a:r>
              <a:rPr lang="en-MY" dirty="0">
                <a:latin typeface="+mn-lt"/>
              </a:rPr>
              <a:t>Kadar </a:t>
            </a:r>
            <a:r>
              <a:rPr lang="en-MY" dirty="0" err="1">
                <a:latin typeface="+mn-lt"/>
              </a:rPr>
              <a:t>sumbangan</a:t>
            </a:r>
            <a:r>
              <a:rPr lang="en-MY" dirty="0">
                <a:latin typeface="+mn-lt"/>
              </a:rPr>
              <a:t> </a:t>
            </a:r>
            <a:r>
              <a:rPr lang="en-MY" dirty="0" err="1">
                <a:latin typeface="+mn-lt"/>
              </a:rPr>
              <a:t>pihak-pihak</a:t>
            </a:r>
            <a:r>
              <a:rPr lang="en-MY" dirty="0">
                <a:latin typeface="+mn-lt"/>
              </a:rPr>
              <a:t> </a:t>
            </a:r>
            <a:r>
              <a:rPr lang="en-MY" dirty="0" err="1">
                <a:latin typeface="+mn-lt"/>
              </a:rPr>
              <a:t>dalam</a:t>
            </a:r>
            <a:r>
              <a:rPr lang="en-MY" dirty="0">
                <a:latin typeface="+mn-lt"/>
              </a:rPr>
              <a:t> </a:t>
            </a:r>
            <a:r>
              <a:rPr lang="en-MY" dirty="0" err="1">
                <a:latin typeface="+mn-lt"/>
              </a:rPr>
              <a:t>memperoleh</a:t>
            </a:r>
            <a:r>
              <a:rPr lang="en-MY" dirty="0">
                <a:latin typeface="+mn-lt"/>
              </a:rPr>
              <a:t> </a:t>
            </a:r>
            <a:r>
              <a:rPr lang="en-MY" dirty="0" err="1">
                <a:latin typeface="+mn-lt"/>
              </a:rPr>
              <a:t>harta</a:t>
            </a:r>
            <a:r>
              <a:rPr lang="en-MY" dirty="0">
                <a:latin typeface="+mn-lt"/>
              </a:rPr>
              <a:t> </a:t>
            </a:r>
            <a:r>
              <a:rPr lang="en-MY" dirty="0" err="1">
                <a:latin typeface="+mn-lt"/>
              </a:rPr>
              <a:t>tersebut</a:t>
            </a:r>
            <a:endParaRPr lang="en-MY" dirty="0">
              <a:latin typeface="+mn-lt"/>
            </a:endParaRPr>
          </a:p>
          <a:p>
            <a:pPr marL="368300" indent="-228600">
              <a:buFont typeface="+mj-lt"/>
              <a:buAutoNum type="arabicPeriod"/>
            </a:pPr>
            <a:endParaRPr lang="en-MY" dirty="0">
              <a:latin typeface="+mn-lt"/>
            </a:endParaRPr>
          </a:p>
          <a:p>
            <a:pPr lvl="0">
              <a:buFont typeface="+mj-lt"/>
              <a:buAutoNum type="arabicPeriod"/>
            </a:pPr>
            <a:r>
              <a:rPr lang="en-MY" dirty="0" err="1">
                <a:latin typeface="+mn-lt"/>
              </a:rPr>
              <a:t>Samada</a:t>
            </a:r>
            <a:r>
              <a:rPr lang="en-MY" dirty="0">
                <a:latin typeface="+mn-lt"/>
              </a:rPr>
              <a:t> </a:t>
            </a:r>
            <a:r>
              <a:rPr lang="en-MY" dirty="0" err="1">
                <a:latin typeface="+mn-lt"/>
              </a:rPr>
              <a:t>terdapat</a:t>
            </a:r>
            <a:r>
              <a:rPr lang="en-MY" dirty="0">
                <a:latin typeface="+mn-lt"/>
              </a:rPr>
              <a:t> </a:t>
            </a:r>
            <a:r>
              <a:rPr lang="en-MY" dirty="0" err="1">
                <a:latin typeface="+mn-lt"/>
              </a:rPr>
              <a:t>anak-anak</a:t>
            </a:r>
            <a:r>
              <a:rPr lang="en-MY" dirty="0">
                <a:latin typeface="+mn-lt"/>
              </a:rPr>
              <a:t> yang </a:t>
            </a:r>
            <a:r>
              <a:rPr lang="en-MY" dirty="0" err="1">
                <a:latin typeface="+mn-lt"/>
              </a:rPr>
              <a:t>masih</a:t>
            </a:r>
            <a:r>
              <a:rPr lang="en-MY" dirty="0">
                <a:latin typeface="+mn-lt"/>
              </a:rPr>
              <a:t> di </a:t>
            </a:r>
            <a:r>
              <a:rPr lang="en-MY" dirty="0" err="1">
                <a:latin typeface="+mn-lt"/>
              </a:rPr>
              <a:t>bawah</a:t>
            </a:r>
            <a:r>
              <a:rPr lang="en-MY" dirty="0">
                <a:latin typeface="+mn-lt"/>
              </a:rPr>
              <a:t> </a:t>
            </a:r>
            <a:r>
              <a:rPr lang="en-MY" dirty="0" err="1">
                <a:latin typeface="+mn-lt"/>
              </a:rPr>
              <a:t>umur</a:t>
            </a:r>
            <a:r>
              <a:rPr lang="en-MY" dirty="0">
                <a:latin typeface="+mn-lt"/>
              </a:rPr>
              <a:t> </a:t>
            </a:r>
            <a:r>
              <a:rPr lang="en-MY" dirty="0" err="1">
                <a:latin typeface="+mn-lt"/>
              </a:rPr>
              <a:t>dipelihara</a:t>
            </a:r>
            <a:r>
              <a:rPr lang="en-MY" dirty="0">
                <a:latin typeface="+mn-lt"/>
              </a:rPr>
              <a:t> </a:t>
            </a:r>
            <a:r>
              <a:rPr lang="en-MY" dirty="0" err="1">
                <a:latin typeface="+mn-lt"/>
              </a:rPr>
              <a:t>oleh</a:t>
            </a:r>
            <a:r>
              <a:rPr lang="en-MY" dirty="0">
                <a:latin typeface="+mn-lt"/>
              </a:rPr>
              <a:t> </a:t>
            </a:r>
            <a:r>
              <a:rPr lang="en-MY" dirty="0" err="1">
                <a:latin typeface="+mn-lt"/>
              </a:rPr>
              <a:t>pihak-pihak</a:t>
            </a:r>
            <a:r>
              <a:rPr lang="en-MY" dirty="0">
                <a:latin typeface="+mn-lt"/>
              </a:rPr>
              <a:t>.</a:t>
            </a:r>
          </a:p>
          <a:p>
            <a:pPr>
              <a:buFont typeface="+mj-lt"/>
              <a:buAutoNum type="arabicPeriod"/>
            </a:pPr>
            <a:endParaRPr lang="en-MY" sz="1200" dirty="0">
              <a:latin typeface="+mn-lt"/>
            </a:endParaRPr>
          </a:p>
        </p:txBody>
      </p:sp>
      <p:sp>
        <p:nvSpPr>
          <p:cNvPr id="3" name="Title 2"/>
          <p:cNvSpPr>
            <a:spLocks noGrp="1"/>
          </p:cNvSpPr>
          <p:nvPr>
            <p:ph type="title"/>
          </p:nvPr>
        </p:nvSpPr>
        <p:spPr>
          <a:xfrm>
            <a:off x="713225" y="530584"/>
            <a:ext cx="7701726" cy="528600"/>
          </a:xfrm>
        </p:spPr>
        <p:txBody>
          <a:bodyPr/>
          <a:lstStyle/>
          <a:p>
            <a:r>
              <a:rPr lang="en-MY" sz="2400" dirty="0">
                <a:latin typeface="+mj-lt"/>
              </a:rPr>
              <a:t>APA YANG PERLU DIBUKTIKAN DI DALAM KES TUNTUTAN HARTA </a:t>
            </a:r>
            <a:r>
              <a:rPr lang="en-MY" sz="2400" dirty="0" smtClean="0">
                <a:latin typeface="+mj-lt"/>
              </a:rPr>
              <a:t>SEPENCARIAN</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681839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67"/>
          <p:cNvSpPr txBox="1">
            <a:spLocks noGrp="1"/>
          </p:cNvSpPr>
          <p:nvPr>
            <p:ph type="title"/>
          </p:nvPr>
        </p:nvSpPr>
        <p:spPr>
          <a:xfrm>
            <a:off x="713225" y="530584"/>
            <a:ext cx="5768100" cy="528600"/>
          </a:xfrm>
          <a:prstGeom prst="rect">
            <a:avLst/>
          </a:prstGeom>
        </p:spPr>
        <p:txBody>
          <a:bodyPr spcFirstLastPara="1" wrap="square" lIns="91425" tIns="91425" rIns="91425" bIns="91425" anchor="t" anchorCtr="0">
            <a:noAutofit/>
          </a:bodyPr>
          <a:lstStyle/>
          <a:p>
            <a:r>
              <a:rPr lang="en-MY" sz="2400" dirty="0">
                <a:latin typeface="+mj-lt"/>
              </a:rPr>
              <a:t>SEMASA PERBICARAAN</a:t>
            </a:r>
          </a:p>
        </p:txBody>
      </p:sp>
      <p:sp>
        <p:nvSpPr>
          <p:cNvPr id="701" name="Google Shape;701;p67"/>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p>
            <a:pPr marL="139700" indent="0">
              <a:buNone/>
            </a:pPr>
            <a:r>
              <a:rPr lang="en-MY" dirty="0">
                <a:latin typeface="+mn-lt"/>
              </a:rPr>
              <a:t>3 </a:t>
            </a:r>
            <a:r>
              <a:rPr lang="en-MY" dirty="0" err="1">
                <a:latin typeface="+mn-lt"/>
              </a:rPr>
              <a:t>Sesi</a:t>
            </a:r>
            <a:r>
              <a:rPr lang="en-MY" dirty="0">
                <a:latin typeface="+mn-lt"/>
              </a:rPr>
              <a:t> </a:t>
            </a:r>
            <a:r>
              <a:rPr lang="en-MY" dirty="0" err="1">
                <a:latin typeface="+mn-lt"/>
              </a:rPr>
              <a:t>Soal</a:t>
            </a:r>
            <a:r>
              <a:rPr lang="en-MY" dirty="0">
                <a:latin typeface="+mn-lt"/>
              </a:rPr>
              <a:t> </a:t>
            </a:r>
            <a:r>
              <a:rPr lang="en-MY" dirty="0" err="1" smtClean="0">
                <a:latin typeface="+mn-lt"/>
              </a:rPr>
              <a:t>Jawab</a:t>
            </a:r>
            <a:endParaRPr lang="en-MY" dirty="0" smtClean="0">
              <a:latin typeface="+mn-lt"/>
            </a:endParaRPr>
          </a:p>
          <a:p>
            <a:pPr marL="139700" indent="0">
              <a:buNone/>
            </a:pPr>
            <a:endParaRPr lang="en-US" dirty="0">
              <a:latin typeface="+mn-lt"/>
            </a:endParaRPr>
          </a:p>
          <a:p>
            <a:pPr marL="139700" indent="0">
              <a:buNone/>
            </a:pPr>
            <a:endParaRPr lang="en-US" dirty="0" smtClean="0">
              <a:latin typeface="+mn-lt"/>
            </a:endParaRPr>
          </a:p>
          <a:p>
            <a:pPr marL="139700" indent="0">
              <a:buNone/>
            </a:pPr>
            <a:endParaRPr lang="en-US" dirty="0">
              <a:latin typeface="+mn-lt"/>
            </a:endParaRPr>
          </a:p>
          <a:p>
            <a:pPr marL="139700" indent="0">
              <a:buNone/>
            </a:pPr>
            <a:endParaRPr lang="en-US" dirty="0" smtClean="0">
              <a:latin typeface="+mn-lt"/>
            </a:endParaRPr>
          </a:p>
          <a:p>
            <a:pPr marL="139700" indent="0">
              <a:buNone/>
            </a:pPr>
            <a:endParaRPr lang="en-US" dirty="0">
              <a:latin typeface="+mn-lt"/>
            </a:endParaRPr>
          </a:p>
          <a:p>
            <a:pPr marL="139700" indent="0">
              <a:buNone/>
            </a:pPr>
            <a:endParaRPr lang="en-US" dirty="0" smtClean="0">
              <a:latin typeface="+mn-lt"/>
            </a:endParaRPr>
          </a:p>
          <a:p>
            <a:pPr marL="139700" indent="0">
              <a:buNone/>
            </a:pPr>
            <a:endParaRPr lang="en-US" dirty="0">
              <a:latin typeface="+mn-lt"/>
            </a:endParaRPr>
          </a:p>
          <a:p>
            <a:pPr marL="139700" indent="0">
              <a:buNone/>
            </a:pPr>
            <a:endParaRPr lang="en-US" dirty="0" smtClean="0">
              <a:latin typeface="+mn-lt"/>
            </a:endParaRPr>
          </a:p>
          <a:p>
            <a:pPr marL="139700" indent="0">
              <a:buNone/>
            </a:pPr>
            <a:endParaRPr lang="en-US" dirty="0">
              <a:latin typeface="+mn-lt"/>
            </a:endParaRPr>
          </a:p>
          <a:p>
            <a:pPr marL="139700" indent="0">
              <a:buNone/>
            </a:pPr>
            <a:endParaRPr lang="en-US" dirty="0" smtClean="0">
              <a:latin typeface="+mn-lt"/>
            </a:endParaRPr>
          </a:p>
          <a:p>
            <a:pPr marL="139700" indent="0">
              <a:buNone/>
            </a:pPr>
            <a:r>
              <a:rPr lang="en-MY" dirty="0" err="1">
                <a:latin typeface="+mn-lt"/>
              </a:rPr>
              <a:t>Melalui</a:t>
            </a:r>
            <a:r>
              <a:rPr lang="en-MY" dirty="0">
                <a:latin typeface="+mn-lt"/>
              </a:rPr>
              <a:t> </a:t>
            </a:r>
            <a:r>
              <a:rPr lang="en-MY" dirty="0" err="1">
                <a:latin typeface="+mn-lt"/>
              </a:rPr>
              <a:t>sesi</a:t>
            </a:r>
            <a:r>
              <a:rPr lang="en-MY" dirty="0">
                <a:latin typeface="+mn-lt"/>
              </a:rPr>
              <a:t> </a:t>
            </a:r>
            <a:r>
              <a:rPr lang="en-MY" dirty="0" err="1">
                <a:latin typeface="+mn-lt"/>
              </a:rPr>
              <a:t>soal</a:t>
            </a:r>
            <a:r>
              <a:rPr lang="en-MY" dirty="0">
                <a:latin typeface="+mn-lt"/>
              </a:rPr>
              <a:t> </a:t>
            </a:r>
            <a:r>
              <a:rPr lang="en-MY" dirty="0" err="1">
                <a:latin typeface="+mn-lt"/>
              </a:rPr>
              <a:t>jawab</a:t>
            </a:r>
            <a:r>
              <a:rPr lang="en-MY" dirty="0">
                <a:latin typeface="+mn-lt"/>
              </a:rPr>
              <a:t> </a:t>
            </a:r>
            <a:r>
              <a:rPr lang="en-MY" dirty="0" err="1">
                <a:latin typeface="+mn-lt"/>
              </a:rPr>
              <a:t>inilah</a:t>
            </a:r>
            <a:r>
              <a:rPr lang="en-MY" dirty="0">
                <a:latin typeface="+mn-lt"/>
              </a:rPr>
              <a:t> </a:t>
            </a:r>
            <a:r>
              <a:rPr lang="en-MY" dirty="0" err="1">
                <a:latin typeface="+mn-lt"/>
              </a:rPr>
              <a:t>apa-apa</a:t>
            </a:r>
            <a:r>
              <a:rPr lang="en-MY" dirty="0">
                <a:latin typeface="+mn-lt"/>
              </a:rPr>
              <a:t> </a:t>
            </a:r>
            <a:r>
              <a:rPr lang="en-MY" dirty="0" err="1">
                <a:latin typeface="+mn-lt"/>
              </a:rPr>
              <a:t>tuntutan</a:t>
            </a:r>
            <a:r>
              <a:rPr lang="en-MY" dirty="0">
                <a:latin typeface="+mn-lt"/>
              </a:rPr>
              <a:t>, </a:t>
            </a:r>
            <a:r>
              <a:rPr lang="en-MY" dirty="0" err="1">
                <a:latin typeface="+mn-lt"/>
              </a:rPr>
              <a:t>pembelaan</a:t>
            </a:r>
            <a:r>
              <a:rPr lang="en-MY" dirty="0">
                <a:latin typeface="+mn-lt"/>
              </a:rPr>
              <a:t> </a:t>
            </a:r>
            <a:r>
              <a:rPr lang="en-MY" dirty="0" err="1">
                <a:latin typeface="+mn-lt"/>
              </a:rPr>
              <a:t>mahupun</a:t>
            </a:r>
            <a:r>
              <a:rPr lang="en-MY" dirty="0">
                <a:latin typeface="+mn-lt"/>
              </a:rPr>
              <a:t> </a:t>
            </a:r>
            <a:r>
              <a:rPr lang="en-MY" dirty="0" err="1">
                <a:latin typeface="+mn-lt"/>
              </a:rPr>
              <a:t>tuntutan</a:t>
            </a:r>
            <a:r>
              <a:rPr lang="en-MY" dirty="0">
                <a:latin typeface="+mn-lt"/>
              </a:rPr>
              <a:t> </a:t>
            </a:r>
            <a:r>
              <a:rPr lang="en-MY" dirty="0" err="1">
                <a:latin typeface="+mn-lt"/>
              </a:rPr>
              <a:t>balas</a:t>
            </a:r>
            <a:r>
              <a:rPr lang="en-MY" dirty="0">
                <a:latin typeface="+mn-lt"/>
              </a:rPr>
              <a:t> </a:t>
            </a:r>
            <a:r>
              <a:rPr lang="en-MY" dirty="0" err="1">
                <a:latin typeface="+mn-lt"/>
              </a:rPr>
              <a:t>diketengahkan</a:t>
            </a:r>
            <a:r>
              <a:rPr lang="en-MY" dirty="0">
                <a:latin typeface="+mn-lt"/>
              </a:rPr>
              <a:t> </a:t>
            </a:r>
            <a:r>
              <a:rPr lang="en-MY" dirty="0" err="1">
                <a:latin typeface="+mn-lt"/>
              </a:rPr>
              <a:t>Bersama-sama</a:t>
            </a:r>
            <a:r>
              <a:rPr lang="en-MY" dirty="0">
                <a:latin typeface="+mn-lt"/>
              </a:rPr>
              <a:t> </a:t>
            </a:r>
            <a:r>
              <a:rPr lang="en-MY" dirty="0" err="1">
                <a:latin typeface="+mn-lt"/>
              </a:rPr>
              <a:t>dengan</a:t>
            </a:r>
            <a:r>
              <a:rPr lang="en-MY" dirty="0">
                <a:latin typeface="+mn-lt"/>
              </a:rPr>
              <a:t> </a:t>
            </a:r>
            <a:r>
              <a:rPr lang="en-MY" dirty="0" err="1">
                <a:latin typeface="+mn-lt"/>
              </a:rPr>
              <a:t>keterangan-keterangan</a:t>
            </a:r>
            <a:r>
              <a:rPr lang="en-MY" dirty="0">
                <a:latin typeface="+mn-lt"/>
              </a:rPr>
              <a:t> yang </a:t>
            </a:r>
            <a:r>
              <a:rPr lang="en-MY" dirty="0" err="1">
                <a:latin typeface="+mn-lt"/>
              </a:rPr>
              <a:t>akan</a:t>
            </a:r>
            <a:r>
              <a:rPr lang="en-MY" dirty="0">
                <a:latin typeface="+mn-lt"/>
              </a:rPr>
              <a:t> </a:t>
            </a:r>
            <a:r>
              <a:rPr lang="en-MY" dirty="0" err="1">
                <a:latin typeface="+mn-lt"/>
              </a:rPr>
              <a:t>menyokong</a:t>
            </a:r>
            <a:r>
              <a:rPr lang="en-MY" dirty="0">
                <a:latin typeface="+mn-lt"/>
              </a:rPr>
              <a:t> </a:t>
            </a:r>
            <a:r>
              <a:rPr lang="en-MY" dirty="0" err="1">
                <a:latin typeface="+mn-lt"/>
              </a:rPr>
              <a:t>kes</a:t>
            </a:r>
            <a:r>
              <a:rPr lang="en-MY" dirty="0">
                <a:latin typeface="+mn-lt"/>
              </a:rPr>
              <a:t> </a:t>
            </a:r>
            <a:r>
              <a:rPr lang="en-MY" dirty="0" err="1">
                <a:latin typeface="+mn-lt"/>
              </a:rPr>
              <a:t>pihak-pihak</a:t>
            </a:r>
            <a:r>
              <a:rPr lang="en-MY" dirty="0">
                <a:latin typeface="+mn-lt"/>
              </a:rPr>
              <a:t>.</a:t>
            </a:r>
          </a:p>
          <a:p>
            <a:pPr marL="139700" indent="0">
              <a:buNone/>
            </a:pPr>
            <a:endParaRPr lang="en-MY" dirty="0">
              <a:latin typeface="+mn-lt"/>
            </a:endParaRPr>
          </a:p>
        </p:txBody>
      </p:sp>
      <p:cxnSp>
        <p:nvCxnSpPr>
          <p:cNvPr id="702" name="Google Shape;702;p67"/>
          <p:cNvCxnSpPr/>
          <p:nvPr/>
        </p:nvCxnSpPr>
        <p:spPr>
          <a:xfrm>
            <a:off x="814975" y="1263460"/>
            <a:ext cx="647100" cy="0"/>
          </a:xfrm>
          <a:prstGeom prst="straightConnector1">
            <a:avLst/>
          </a:prstGeom>
          <a:noFill/>
          <a:ln w="19050" cap="flat" cmpd="sng">
            <a:solidFill>
              <a:schemeClr val="dk1"/>
            </a:solidFill>
            <a:prstDash val="solid"/>
            <a:round/>
            <a:headEnd type="none" w="med" len="med"/>
            <a:tailEnd type="none" w="med" len="med"/>
          </a:ln>
        </p:spPr>
      </p:cxnSp>
      <p:graphicFrame>
        <p:nvGraphicFramePr>
          <p:cNvPr id="2" name="Diagram 1"/>
          <p:cNvGraphicFramePr/>
          <p:nvPr>
            <p:extLst>
              <p:ext uri="{D42A27DB-BD31-4B8C-83A1-F6EECF244321}">
                <p14:modId xmlns:p14="http://schemas.microsoft.com/office/powerpoint/2010/main" val="2532381027"/>
              </p:ext>
            </p:extLst>
          </p:nvPr>
        </p:nvGraphicFramePr>
        <p:xfrm>
          <a:off x="914399" y="1859692"/>
          <a:ext cx="4351638" cy="1811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4258854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94690" y="1220264"/>
            <a:ext cx="6075000" cy="3259800"/>
          </a:xfrm>
        </p:spPr>
        <p:txBody>
          <a:bodyPr/>
          <a:lstStyle/>
          <a:p>
            <a:pPr marL="482600" lvl="0" indent="-342900">
              <a:buFont typeface="+mj-lt"/>
              <a:buAutoNum type="arabicPeriod"/>
            </a:pPr>
            <a:r>
              <a:rPr lang="en-MY" dirty="0" err="1">
                <a:latin typeface="+mn-lt"/>
              </a:rPr>
              <a:t>Jika</a:t>
            </a:r>
            <a:r>
              <a:rPr lang="en-MY" dirty="0">
                <a:latin typeface="+mn-lt"/>
              </a:rPr>
              <a:t> </a:t>
            </a:r>
            <a:r>
              <a:rPr lang="en-MY" dirty="0" err="1">
                <a:latin typeface="+mn-lt"/>
              </a:rPr>
              <a:t>Plaintif</a:t>
            </a:r>
            <a:r>
              <a:rPr lang="en-MY" dirty="0">
                <a:latin typeface="+mn-lt"/>
              </a:rPr>
              <a:t> </a:t>
            </a:r>
            <a:r>
              <a:rPr lang="en-MY" dirty="0" err="1">
                <a:latin typeface="+mn-lt"/>
              </a:rPr>
              <a:t>gagal</a:t>
            </a:r>
            <a:r>
              <a:rPr lang="en-MY" dirty="0">
                <a:latin typeface="+mn-lt"/>
              </a:rPr>
              <a:t> </a:t>
            </a:r>
            <a:r>
              <a:rPr lang="en-MY" dirty="0" err="1">
                <a:latin typeface="+mn-lt"/>
              </a:rPr>
              <a:t>memberi</a:t>
            </a:r>
            <a:r>
              <a:rPr lang="en-MY" dirty="0">
                <a:latin typeface="+mn-lt"/>
              </a:rPr>
              <a:t> </a:t>
            </a:r>
            <a:r>
              <a:rPr lang="en-MY" dirty="0" err="1">
                <a:latin typeface="+mn-lt"/>
              </a:rPr>
              <a:t>bukti</a:t>
            </a:r>
            <a:r>
              <a:rPr lang="en-MY" dirty="0">
                <a:latin typeface="+mn-lt"/>
              </a:rPr>
              <a:t> </a:t>
            </a:r>
            <a:r>
              <a:rPr lang="en-MY" dirty="0" err="1">
                <a:latin typeface="+mn-lt"/>
              </a:rPr>
              <a:t>sumbangan</a:t>
            </a:r>
            <a:r>
              <a:rPr lang="en-MY" dirty="0">
                <a:latin typeface="+mn-lt"/>
              </a:rPr>
              <a:t> </a:t>
            </a:r>
            <a:r>
              <a:rPr lang="en-MY" dirty="0" err="1">
                <a:latin typeface="+mn-lt"/>
              </a:rPr>
              <a:t>langsung</a:t>
            </a:r>
            <a:r>
              <a:rPr lang="en-MY" dirty="0">
                <a:latin typeface="+mn-lt"/>
              </a:rPr>
              <a:t> </a:t>
            </a:r>
            <a:r>
              <a:rPr lang="en-MY" dirty="0" err="1">
                <a:latin typeface="+mn-lt"/>
              </a:rPr>
              <a:t>dan</a:t>
            </a:r>
            <a:r>
              <a:rPr lang="en-MY" dirty="0">
                <a:latin typeface="+mn-lt"/>
              </a:rPr>
              <a:t> </a:t>
            </a:r>
            <a:r>
              <a:rPr lang="en-MY" dirty="0" err="1">
                <a:latin typeface="+mn-lt"/>
              </a:rPr>
              <a:t>tak</a:t>
            </a:r>
            <a:r>
              <a:rPr lang="en-MY" dirty="0">
                <a:latin typeface="+mn-lt"/>
              </a:rPr>
              <a:t> </a:t>
            </a:r>
            <a:r>
              <a:rPr lang="en-MY" dirty="0" err="1">
                <a:latin typeface="+mn-lt"/>
              </a:rPr>
              <a:t>langsung</a:t>
            </a:r>
            <a:r>
              <a:rPr lang="en-MY" dirty="0">
                <a:latin typeface="+mn-lt"/>
              </a:rPr>
              <a:t>, </a:t>
            </a:r>
            <a:r>
              <a:rPr lang="en-MY" dirty="0" err="1">
                <a:latin typeface="+mn-lt"/>
              </a:rPr>
              <a:t>Defendan</a:t>
            </a:r>
            <a:r>
              <a:rPr lang="en-MY" dirty="0">
                <a:latin typeface="+mn-lt"/>
              </a:rPr>
              <a:t> </a:t>
            </a:r>
            <a:r>
              <a:rPr lang="en-MY" dirty="0" err="1">
                <a:latin typeface="+mn-lt"/>
              </a:rPr>
              <a:t>akan</a:t>
            </a:r>
            <a:r>
              <a:rPr lang="en-MY" dirty="0">
                <a:latin typeface="+mn-lt"/>
              </a:rPr>
              <a:t> </a:t>
            </a:r>
            <a:r>
              <a:rPr lang="en-MY" dirty="0" err="1">
                <a:latin typeface="+mn-lt"/>
              </a:rPr>
              <a:t>diberi</a:t>
            </a:r>
            <a:r>
              <a:rPr lang="en-MY" dirty="0">
                <a:latin typeface="+mn-lt"/>
              </a:rPr>
              <a:t> </a:t>
            </a:r>
            <a:r>
              <a:rPr lang="en-MY" dirty="0" err="1">
                <a:latin typeface="+mn-lt"/>
              </a:rPr>
              <a:t>hak</a:t>
            </a:r>
            <a:r>
              <a:rPr lang="en-MY" dirty="0">
                <a:latin typeface="+mn-lt"/>
              </a:rPr>
              <a:t> </a:t>
            </a:r>
            <a:r>
              <a:rPr lang="en-MY" dirty="0" err="1">
                <a:latin typeface="+mn-lt"/>
              </a:rPr>
              <a:t>bersumpah</a:t>
            </a:r>
            <a:r>
              <a:rPr lang="en-MY" dirty="0">
                <a:latin typeface="+mn-lt"/>
              </a:rPr>
              <a:t>, </a:t>
            </a:r>
            <a:r>
              <a:rPr lang="en-MY" dirty="0" err="1">
                <a:latin typeface="+mn-lt"/>
              </a:rPr>
              <a:t>jika</a:t>
            </a:r>
            <a:r>
              <a:rPr lang="en-MY" dirty="0">
                <a:latin typeface="+mn-lt"/>
              </a:rPr>
              <a:t> </a:t>
            </a:r>
            <a:r>
              <a:rPr lang="en-MY" dirty="0" err="1">
                <a:latin typeface="+mn-lt"/>
              </a:rPr>
              <a:t>Defendan</a:t>
            </a:r>
            <a:r>
              <a:rPr lang="en-MY" dirty="0">
                <a:latin typeface="+mn-lt"/>
              </a:rPr>
              <a:t> </a:t>
            </a:r>
            <a:r>
              <a:rPr lang="en-MY" dirty="0" err="1">
                <a:latin typeface="+mn-lt"/>
              </a:rPr>
              <a:t>bersumpah</a:t>
            </a:r>
            <a:r>
              <a:rPr lang="en-MY" dirty="0">
                <a:latin typeface="+mn-lt"/>
              </a:rPr>
              <a:t>, </a:t>
            </a:r>
            <a:r>
              <a:rPr lang="en-MY" dirty="0" err="1">
                <a:latin typeface="+mn-lt"/>
              </a:rPr>
              <a:t>harta</a:t>
            </a:r>
            <a:r>
              <a:rPr lang="en-MY" dirty="0">
                <a:latin typeface="+mn-lt"/>
              </a:rPr>
              <a:t> </a:t>
            </a:r>
            <a:r>
              <a:rPr lang="en-MY" dirty="0" err="1">
                <a:latin typeface="+mn-lt"/>
              </a:rPr>
              <a:t>terpulang</a:t>
            </a:r>
            <a:r>
              <a:rPr lang="en-MY" dirty="0">
                <a:latin typeface="+mn-lt"/>
              </a:rPr>
              <a:t> </a:t>
            </a:r>
            <a:r>
              <a:rPr lang="en-MY" dirty="0" err="1">
                <a:latin typeface="+mn-lt"/>
              </a:rPr>
              <a:t>kepadanya</a:t>
            </a:r>
            <a:r>
              <a:rPr lang="en-MY" dirty="0">
                <a:latin typeface="+mn-lt"/>
              </a:rPr>
              <a:t>, </a:t>
            </a:r>
            <a:r>
              <a:rPr lang="en-MY" dirty="0" err="1">
                <a:latin typeface="+mn-lt"/>
              </a:rPr>
              <a:t>jika</a:t>
            </a:r>
            <a:r>
              <a:rPr lang="en-MY" dirty="0">
                <a:latin typeface="+mn-lt"/>
              </a:rPr>
              <a:t> </a:t>
            </a:r>
            <a:r>
              <a:rPr lang="en-MY" dirty="0" err="1">
                <a:latin typeface="+mn-lt"/>
              </a:rPr>
              <a:t>Defendan</a:t>
            </a:r>
            <a:r>
              <a:rPr lang="en-MY" dirty="0">
                <a:latin typeface="+mn-lt"/>
              </a:rPr>
              <a:t> </a:t>
            </a:r>
            <a:r>
              <a:rPr lang="en-MY" dirty="0" err="1">
                <a:latin typeface="+mn-lt"/>
              </a:rPr>
              <a:t>enggan</a:t>
            </a:r>
            <a:r>
              <a:rPr lang="en-MY" dirty="0">
                <a:latin typeface="+mn-lt"/>
              </a:rPr>
              <a:t> </a:t>
            </a:r>
            <a:r>
              <a:rPr lang="en-MY" dirty="0" err="1">
                <a:latin typeface="+mn-lt"/>
              </a:rPr>
              <a:t>bersumpah</a:t>
            </a:r>
            <a:r>
              <a:rPr lang="en-MY" dirty="0">
                <a:latin typeface="+mn-lt"/>
              </a:rPr>
              <a:t>, </a:t>
            </a:r>
            <a:r>
              <a:rPr lang="en-MY" dirty="0" err="1">
                <a:latin typeface="+mn-lt"/>
              </a:rPr>
              <a:t>sumpah</a:t>
            </a:r>
            <a:r>
              <a:rPr lang="en-MY" dirty="0">
                <a:latin typeface="+mn-lt"/>
              </a:rPr>
              <a:t> </a:t>
            </a:r>
            <a:r>
              <a:rPr lang="en-MY" dirty="0" err="1">
                <a:latin typeface="+mn-lt"/>
              </a:rPr>
              <a:t>dipulangkan</a:t>
            </a:r>
            <a:r>
              <a:rPr lang="en-MY" dirty="0">
                <a:latin typeface="+mn-lt"/>
              </a:rPr>
              <a:t> </a:t>
            </a:r>
            <a:r>
              <a:rPr lang="en-MY" dirty="0" err="1">
                <a:latin typeface="+mn-lt"/>
              </a:rPr>
              <a:t>kepada</a:t>
            </a:r>
            <a:r>
              <a:rPr lang="en-MY" dirty="0">
                <a:latin typeface="+mn-lt"/>
              </a:rPr>
              <a:t> </a:t>
            </a:r>
            <a:r>
              <a:rPr lang="en-MY" dirty="0" err="1">
                <a:latin typeface="+mn-lt"/>
              </a:rPr>
              <a:t>plaintif</a:t>
            </a:r>
            <a:r>
              <a:rPr lang="en-MY" dirty="0">
                <a:latin typeface="+mn-lt"/>
              </a:rPr>
              <a:t> </a:t>
            </a:r>
            <a:r>
              <a:rPr lang="en-MY" dirty="0" err="1">
                <a:latin typeface="+mn-lt"/>
              </a:rPr>
              <a:t>dan</a:t>
            </a:r>
            <a:r>
              <a:rPr lang="en-MY" dirty="0">
                <a:latin typeface="+mn-lt"/>
              </a:rPr>
              <a:t> </a:t>
            </a:r>
            <a:r>
              <a:rPr lang="en-MY" dirty="0" err="1">
                <a:latin typeface="+mn-lt"/>
              </a:rPr>
              <a:t>jika</a:t>
            </a:r>
            <a:r>
              <a:rPr lang="en-MY" dirty="0">
                <a:latin typeface="+mn-lt"/>
              </a:rPr>
              <a:t> </a:t>
            </a:r>
            <a:r>
              <a:rPr lang="en-MY" dirty="0" err="1">
                <a:latin typeface="+mn-lt"/>
              </a:rPr>
              <a:t>dia</a:t>
            </a:r>
            <a:r>
              <a:rPr lang="en-MY" dirty="0">
                <a:latin typeface="+mn-lt"/>
              </a:rPr>
              <a:t> </a:t>
            </a:r>
            <a:r>
              <a:rPr lang="en-MY" dirty="0" err="1">
                <a:latin typeface="+mn-lt"/>
              </a:rPr>
              <a:t>bersumpah</a:t>
            </a:r>
            <a:r>
              <a:rPr lang="en-MY" dirty="0">
                <a:latin typeface="+mn-lt"/>
              </a:rPr>
              <a:t>, </a:t>
            </a:r>
            <a:r>
              <a:rPr lang="en-MY" dirty="0" err="1">
                <a:latin typeface="+mn-lt"/>
              </a:rPr>
              <a:t>harta</a:t>
            </a:r>
            <a:r>
              <a:rPr lang="en-MY" dirty="0">
                <a:latin typeface="+mn-lt"/>
              </a:rPr>
              <a:t> </a:t>
            </a:r>
            <a:r>
              <a:rPr lang="en-MY" dirty="0" err="1">
                <a:latin typeface="+mn-lt"/>
              </a:rPr>
              <a:t>terpulang</a:t>
            </a:r>
            <a:r>
              <a:rPr lang="en-MY" dirty="0">
                <a:latin typeface="+mn-lt"/>
              </a:rPr>
              <a:t> </a:t>
            </a:r>
            <a:r>
              <a:rPr lang="en-MY" dirty="0" err="1">
                <a:latin typeface="+mn-lt"/>
              </a:rPr>
              <a:t>kepadanya</a:t>
            </a:r>
            <a:r>
              <a:rPr lang="en-MY" dirty="0">
                <a:latin typeface="+mn-lt"/>
              </a:rPr>
              <a:t> pula</a:t>
            </a:r>
          </a:p>
          <a:p>
            <a:pPr marL="482600" indent="-342900">
              <a:buFont typeface="+mj-lt"/>
              <a:buAutoNum type="arabicPeriod"/>
            </a:pPr>
            <a:endParaRPr lang="en-MY" dirty="0">
              <a:latin typeface="+mn-lt"/>
            </a:endParaRPr>
          </a:p>
          <a:p>
            <a:pPr marL="482600" lvl="0" indent="-342900">
              <a:buFont typeface="+mj-lt"/>
              <a:buAutoNum type="arabicPeriod"/>
            </a:pPr>
            <a:r>
              <a:rPr lang="en-MY" dirty="0">
                <a:latin typeface="+mn-lt"/>
              </a:rPr>
              <a:t> </a:t>
            </a:r>
            <a:r>
              <a:rPr lang="en-MY" dirty="0" err="1">
                <a:latin typeface="+mn-lt"/>
              </a:rPr>
              <a:t>Jika</a:t>
            </a:r>
            <a:r>
              <a:rPr lang="en-MY" dirty="0">
                <a:latin typeface="+mn-lt"/>
              </a:rPr>
              <a:t> </a:t>
            </a:r>
            <a:r>
              <a:rPr lang="en-MY" dirty="0" err="1">
                <a:latin typeface="+mn-lt"/>
              </a:rPr>
              <a:t>kedua-dua</a:t>
            </a:r>
            <a:r>
              <a:rPr lang="en-MY" dirty="0">
                <a:latin typeface="+mn-lt"/>
              </a:rPr>
              <a:t> </a:t>
            </a:r>
            <a:r>
              <a:rPr lang="en-MY" dirty="0" err="1">
                <a:latin typeface="+mn-lt"/>
              </a:rPr>
              <a:t>enggan</a:t>
            </a:r>
            <a:r>
              <a:rPr lang="en-MY" dirty="0">
                <a:latin typeface="+mn-lt"/>
              </a:rPr>
              <a:t> </a:t>
            </a:r>
            <a:r>
              <a:rPr lang="en-MY" dirty="0" err="1">
                <a:latin typeface="+mn-lt"/>
              </a:rPr>
              <a:t>bersumpah</a:t>
            </a:r>
            <a:r>
              <a:rPr lang="en-MY" dirty="0">
                <a:latin typeface="+mn-lt"/>
              </a:rPr>
              <a:t>, </a:t>
            </a:r>
            <a:r>
              <a:rPr lang="en-MY" dirty="0" err="1">
                <a:latin typeface="+mn-lt"/>
              </a:rPr>
              <a:t>harta</a:t>
            </a:r>
            <a:r>
              <a:rPr lang="en-MY" dirty="0">
                <a:latin typeface="+mn-lt"/>
              </a:rPr>
              <a:t> </a:t>
            </a:r>
            <a:r>
              <a:rPr lang="en-MY" dirty="0" err="1">
                <a:latin typeface="+mn-lt"/>
              </a:rPr>
              <a:t>akan</a:t>
            </a:r>
            <a:r>
              <a:rPr lang="en-MY" dirty="0">
                <a:latin typeface="+mn-lt"/>
              </a:rPr>
              <a:t> </a:t>
            </a:r>
            <a:r>
              <a:rPr lang="en-MY" dirty="0" err="1">
                <a:latin typeface="+mn-lt"/>
              </a:rPr>
              <a:t>dibahagi</a:t>
            </a:r>
            <a:r>
              <a:rPr lang="en-MY" dirty="0">
                <a:latin typeface="+mn-lt"/>
              </a:rPr>
              <a:t> </a:t>
            </a:r>
            <a:r>
              <a:rPr lang="en-MY" dirty="0" err="1">
                <a:latin typeface="+mn-lt"/>
              </a:rPr>
              <a:t>sama</a:t>
            </a:r>
            <a:r>
              <a:rPr lang="en-MY" dirty="0">
                <a:latin typeface="+mn-lt"/>
              </a:rPr>
              <a:t> </a:t>
            </a:r>
            <a:r>
              <a:rPr lang="en-MY" dirty="0" err="1">
                <a:latin typeface="+mn-lt"/>
              </a:rPr>
              <a:t>banyak</a:t>
            </a:r>
            <a:endParaRPr lang="en-MY" dirty="0">
              <a:latin typeface="+mn-lt"/>
            </a:endParaRPr>
          </a:p>
          <a:p>
            <a:pPr marL="482600" indent="-342900">
              <a:buFont typeface="+mj-lt"/>
              <a:buAutoNum type="arabicPeriod"/>
            </a:pPr>
            <a:endParaRPr lang="en-MY" dirty="0">
              <a:latin typeface="+mn-lt"/>
            </a:endParaRPr>
          </a:p>
          <a:p>
            <a:pPr marL="482600" lvl="0" indent="-342900">
              <a:buFont typeface="+mj-lt"/>
              <a:buAutoNum type="arabicPeriod"/>
            </a:pPr>
            <a:r>
              <a:rPr lang="en-MY" dirty="0" err="1">
                <a:latin typeface="+mn-lt"/>
              </a:rPr>
              <a:t>Jika</a:t>
            </a:r>
            <a:r>
              <a:rPr lang="en-MY" dirty="0">
                <a:latin typeface="+mn-lt"/>
              </a:rPr>
              <a:t> </a:t>
            </a:r>
            <a:r>
              <a:rPr lang="en-MY" dirty="0" err="1">
                <a:latin typeface="+mn-lt"/>
              </a:rPr>
              <a:t>kedua</a:t>
            </a:r>
            <a:r>
              <a:rPr lang="en-MY" dirty="0">
                <a:latin typeface="+mn-lt"/>
              </a:rPr>
              <a:t> </a:t>
            </a:r>
            <a:r>
              <a:rPr lang="en-MY" dirty="0" err="1">
                <a:latin typeface="+mn-lt"/>
              </a:rPr>
              <a:t>pihak</a:t>
            </a:r>
            <a:r>
              <a:rPr lang="en-MY" dirty="0">
                <a:latin typeface="+mn-lt"/>
              </a:rPr>
              <a:t> </a:t>
            </a:r>
            <a:r>
              <a:rPr lang="en-MY" dirty="0" err="1">
                <a:latin typeface="+mn-lt"/>
              </a:rPr>
              <a:t>gagal</a:t>
            </a:r>
            <a:r>
              <a:rPr lang="en-MY" dirty="0">
                <a:latin typeface="+mn-lt"/>
              </a:rPr>
              <a:t> </a:t>
            </a:r>
            <a:r>
              <a:rPr lang="en-MY" dirty="0" err="1">
                <a:latin typeface="+mn-lt"/>
              </a:rPr>
              <a:t>membuktikan</a:t>
            </a:r>
            <a:r>
              <a:rPr lang="en-MY" dirty="0">
                <a:latin typeface="+mn-lt"/>
              </a:rPr>
              <a:t> </a:t>
            </a:r>
            <a:r>
              <a:rPr lang="en-MY" dirty="0" err="1">
                <a:latin typeface="+mn-lt"/>
              </a:rPr>
              <a:t>sumbangan</a:t>
            </a:r>
            <a:r>
              <a:rPr lang="en-MY" dirty="0">
                <a:latin typeface="+mn-lt"/>
              </a:rPr>
              <a:t> </a:t>
            </a:r>
            <a:r>
              <a:rPr lang="en-MY" dirty="0" err="1">
                <a:latin typeface="+mn-lt"/>
              </a:rPr>
              <a:t>masing-masing</a:t>
            </a:r>
            <a:r>
              <a:rPr lang="en-MY" dirty="0">
                <a:latin typeface="+mn-lt"/>
              </a:rPr>
              <a:t>, </a:t>
            </a:r>
            <a:r>
              <a:rPr lang="en-MY" dirty="0" err="1">
                <a:latin typeface="+mn-lt"/>
              </a:rPr>
              <a:t>harta</a:t>
            </a:r>
            <a:r>
              <a:rPr lang="en-MY" dirty="0">
                <a:latin typeface="+mn-lt"/>
              </a:rPr>
              <a:t> </a:t>
            </a:r>
            <a:r>
              <a:rPr lang="en-MY" dirty="0" err="1">
                <a:latin typeface="+mn-lt"/>
              </a:rPr>
              <a:t>akan</a:t>
            </a:r>
            <a:r>
              <a:rPr lang="en-MY" dirty="0">
                <a:latin typeface="+mn-lt"/>
              </a:rPr>
              <a:t> </a:t>
            </a:r>
            <a:r>
              <a:rPr lang="en-MY" dirty="0" err="1">
                <a:latin typeface="+mn-lt"/>
              </a:rPr>
              <a:t>dibahagi</a:t>
            </a:r>
            <a:r>
              <a:rPr lang="en-MY" dirty="0">
                <a:latin typeface="+mn-lt"/>
              </a:rPr>
              <a:t> </a:t>
            </a:r>
            <a:r>
              <a:rPr lang="en-MY" dirty="0" err="1">
                <a:latin typeface="+mn-lt"/>
              </a:rPr>
              <a:t>sama</a:t>
            </a:r>
            <a:r>
              <a:rPr lang="en-MY" dirty="0">
                <a:latin typeface="+mn-lt"/>
              </a:rPr>
              <a:t> </a:t>
            </a:r>
            <a:r>
              <a:rPr lang="en-MY" dirty="0" err="1">
                <a:latin typeface="+mn-lt"/>
              </a:rPr>
              <a:t>banyak</a:t>
            </a:r>
            <a:r>
              <a:rPr lang="en-MY" dirty="0">
                <a:latin typeface="+mn-lt"/>
              </a:rPr>
              <a:t> juga </a:t>
            </a:r>
          </a:p>
          <a:p>
            <a:pPr marL="482600" indent="-342900">
              <a:buFont typeface="+mj-lt"/>
              <a:buAutoNum type="arabicPeriod"/>
            </a:pPr>
            <a:endParaRPr lang="en-MY" dirty="0">
              <a:latin typeface="+mn-lt"/>
            </a:endParaRPr>
          </a:p>
          <a:p>
            <a:pPr marL="482600" indent="-342900">
              <a:buFont typeface="+mj-lt"/>
              <a:buAutoNum type="arabicPeriod"/>
            </a:pPr>
            <a:r>
              <a:rPr lang="en-MY" dirty="0">
                <a:latin typeface="+mn-lt"/>
              </a:rPr>
              <a:t> </a:t>
            </a:r>
            <a:r>
              <a:rPr lang="en-MY" dirty="0" err="1">
                <a:latin typeface="+mn-lt"/>
              </a:rPr>
              <a:t>Jika</a:t>
            </a:r>
            <a:r>
              <a:rPr lang="en-MY" dirty="0">
                <a:latin typeface="+mn-lt"/>
              </a:rPr>
              <a:t> </a:t>
            </a:r>
            <a:r>
              <a:rPr lang="en-MY" dirty="0" err="1">
                <a:latin typeface="+mn-lt"/>
              </a:rPr>
              <a:t>salah</a:t>
            </a:r>
            <a:r>
              <a:rPr lang="en-MY" dirty="0">
                <a:latin typeface="+mn-lt"/>
              </a:rPr>
              <a:t> </a:t>
            </a:r>
            <a:r>
              <a:rPr lang="en-MY" dirty="0" err="1">
                <a:latin typeface="+mn-lt"/>
              </a:rPr>
              <a:t>seorang</a:t>
            </a:r>
            <a:r>
              <a:rPr lang="en-MY" dirty="0">
                <a:latin typeface="+mn-lt"/>
              </a:rPr>
              <a:t> </a:t>
            </a:r>
            <a:r>
              <a:rPr lang="en-MY" dirty="0" err="1">
                <a:latin typeface="+mn-lt"/>
              </a:rPr>
              <a:t>telah</a:t>
            </a:r>
            <a:r>
              <a:rPr lang="en-MY" dirty="0">
                <a:latin typeface="+mn-lt"/>
              </a:rPr>
              <a:t> </a:t>
            </a:r>
            <a:r>
              <a:rPr lang="en-MY" dirty="0" err="1">
                <a:latin typeface="+mn-lt"/>
              </a:rPr>
              <a:t>mati</a:t>
            </a:r>
            <a:r>
              <a:rPr lang="en-MY" dirty="0">
                <a:latin typeface="+mn-lt"/>
              </a:rPr>
              <a:t> </a:t>
            </a:r>
            <a:r>
              <a:rPr lang="en-MY" dirty="0" err="1">
                <a:latin typeface="+mn-lt"/>
              </a:rPr>
              <a:t>atau</a:t>
            </a:r>
            <a:r>
              <a:rPr lang="en-MY" dirty="0">
                <a:latin typeface="+mn-lt"/>
              </a:rPr>
              <a:t> </a:t>
            </a:r>
            <a:r>
              <a:rPr lang="en-MY" dirty="0" err="1">
                <a:latin typeface="+mn-lt"/>
              </a:rPr>
              <a:t>keduanya</a:t>
            </a:r>
            <a:r>
              <a:rPr lang="en-MY" dirty="0">
                <a:latin typeface="+mn-lt"/>
              </a:rPr>
              <a:t>, </a:t>
            </a:r>
            <a:r>
              <a:rPr lang="en-MY" dirty="0" err="1">
                <a:latin typeface="+mn-lt"/>
              </a:rPr>
              <a:t>hak</a:t>
            </a:r>
            <a:r>
              <a:rPr lang="en-MY" dirty="0">
                <a:latin typeface="+mn-lt"/>
              </a:rPr>
              <a:t> </a:t>
            </a:r>
            <a:r>
              <a:rPr lang="en-MY" dirty="0" err="1">
                <a:latin typeface="+mn-lt"/>
              </a:rPr>
              <a:t>bersumpah</a:t>
            </a:r>
            <a:r>
              <a:rPr lang="en-MY" dirty="0">
                <a:latin typeface="+mn-lt"/>
              </a:rPr>
              <a:t> </a:t>
            </a:r>
            <a:r>
              <a:rPr lang="en-MY" dirty="0" err="1">
                <a:latin typeface="+mn-lt"/>
              </a:rPr>
              <a:t>diberi</a:t>
            </a:r>
            <a:r>
              <a:rPr lang="en-MY" dirty="0">
                <a:latin typeface="+mn-lt"/>
              </a:rPr>
              <a:t> </a:t>
            </a:r>
            <a:r>
              <a:rPr lang="en-MY" dirty="0" err="1">
                <a:latin typeface="+mn-lt"/>
              </a:rPr>
              <a:t>kepada</a:t>
            </a:r>
            <a:r>
              <a:rPr lang="en-MY" dirty="0">
                <a:latin typeface="+mn-lt"/>
              </a:rPr>
              <a:t> </a:t>
            </a:r>
            <a:r>
              <a:rPr lang="en-MY" dirty="0" err="1">
                <a:latin typeface="+mn-lt"/>
              </a:rPr>
              <a:t>waris</a:t>
            </a:r>
            <a:r>
              <a:rPr lang="en-MY" dirty="0">
                <a:latin typeface="+mn-lt"/>
              </a:rPr>
              <a:t> </a:t>
            </a:r>
            <a:r>
              <a:rPr lang="en-MY" dirty="0" err="1">
                <a:latin typeface="+mn-lt"/>
              </a:rPr>
              <a:t>jika</a:t>
            </a:r>
            <a:r>
              <a:rPr lang="en-MY" dirty="0">
                <a:latin typeface="+mn-lt"/>
              </a:rPr>
              <a:t> </a:t>
            </a:r>
            <a:r>
              <a:rPr lang="en-MY" dirty="0" err="1">
                <a:latin typeface="+mn-lt"/>
              </a:rPr>
              <a:t>waris</a:t>
            </a:r>
            <a:r>
              <a:rPr lang="en-MY" dirty="0">
                <a:latin typeface="+mn-lt"/>
              </a:rPr>
              <a:t> </a:t>
            </a:r>
            <a:r>
              <a:rPr lang="en-MY" dirty="0" err="1">
                <a:latin typeface="+mn-lt"/>
              </a:rPr>
              <a:t>menuntut</a:t>
            </a:r>
            <a:r>
              <a:rPr lang="en-MY" dirty="0">
                <a:latin typeface="+mn-lt"/>
              </a:rPr>
              <a:t>. </a:t>
            </a:r>
            <a:r>
              <a:rPr lang="en-MY" b="1" dirty="0">
                <a:latin typeface="+mn-lt"/>
              </a:rPr>
              <a:t>(Anita </a:t>
            </a:r>
            <a:r>
              <a:rPr lang="en-MY" b="1" dirty="0" err="1">
                <a:latin typeface="+mn-lt"/>
              </a:rPr>
              <a:t>lwn</a:t>
            </a:r>
            <a:r>
              <a:rPr lang="en-MY" b="1" dirty="0">
                <a:latin typeface="+mn-lt"/>
              </a:rPr>
              <a:t> </a:t>
            </a:r>
            <a:r>
              <a:rPr lang="en-MY" b="1" dirty="0" err="1">
                <a:latin typeface="+mn-lt"/>
              </a:rPr>
              <a:t>Zainuddin</a:t>
            </a:r>
            <a:r>
              <a:rPr lang="en-MY" b="1" dirty="0">
                <a:latin typeface="+mn-lt"/>
              </a:rPr>
              <a:t> MRS WP)</a:t>
            </a:r>
            <a:endParaRPr lang="en-MY" dirty="0">
              <a:latin typeface="+mn-lt"/>
            </a:endParaRPr>
          </a:p>
        </p:txBody>
      </p:sp>
      <p:sp>
        <p:nvSpPr>
          <p:cNvPr id="3" name="Title 2"/>
          <p:cNvSpPr>
            <a:spLocks noGrp="1"/>
          </p:cNvSpPr>
          <p:nvPr>
            <p:ph type="title"/>
          </p:nvPr>
        </p:nvSpPr>
        <p:spPr/>
        <p:txBody>
          <a:bodyPr/>
          <a:lstStyle/>
          <a:p>
            <a:r>
              <a:rPr lang="en-MY" sz="2400" dirty="0">
                <a:latin typeface="+mj-lt"/>
              </a:rPr>
              <a:t>DI AKHIR PERBICARAAN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452890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315995"/>
            <a:ext cx="6972678" cy="3367955"/>
          </a:xfrm>
          <a:prstGeom prst="rect">
            <a:avLst/>
          </a:prstGeom>
        </p:spPr>
        <p:txBody>
          <a:bodyPr spcFirstLastPara="1" wrap="square" lIns="91425" tIns="91425" rIns="91425" bIns="91425" anchor="t" anchorCtr="0">
            <a:noAutofit/>
          </a:bodyPr>
          <a:lstStyle/>
          <a:p>
            <a:pPr marL="482600" lvl="0" indent="-342900">
              <a:buFont typeface="+mj-lt"/>
              <a:buAutoNum type="arabicPeriod"/>
            </a:pPr>
            <a:r>
              <a:rPr lang="en-MY" dirty="0" err="1">
                <a:latin typeface="+mn-lt"/>
              </a:rPr>
              <a:t>Kebanyakan</a:t>
            </a:r>
            <a:r>
              <a:rPr lang="en-MY" dirty="0">
                <a:latin typeface="+mn-lt"/>
              </a:rPr>
              <a:t> </a:t>
            </a:r>
            <a:r>
              <a:rPr lang="en-MY" dirty="0" err="1">
                <a:latin typeface="+mn-lt"/>
              </a:rPr>
              <a:t>Ulama</a:t>
            </a:r>
            <a:r>
              <a:rPr lang="en-MY" dirty="0">
                <a:latin typeface="+mn-lt"/>
              </a:rPr>
              <a:t>’ </a:t>
            </a:r>
            <a:r>
              <a:rPr lang="en-MY" dirty="0" err="1">
                <a:latin typeface="+mn-lt"/>
              </a:rPr>
              <a:t>tidak</a:t>
            </a:r>
            <a:r>
              <a:rPr lang="en-MY" dirty="0">
                <a:latin typeface="+mn-lt"/>
              </a:rPr>
              <a:t> </a:t>
            </a:r>
            <a:r>
              <a:rPr lang="en-MY" dirty="0" err="1">
                <a:latin typeface="+mn-lt"/>
              </a:rPr>
              <a:t>membezakan</a:t>
            </a:r>
            <a:r>
              <a:rPr lang="en-MY" dirty="0">
                <a:latin typeface="+mn-lt"/>
              </a:rPr>
              <a:t> </a:t>
            </a:r>
            <a:r>
              <a:rPr lang="en-MY" dirty="0" err="1">
                <a:latin typeface="+mn-lt"/>
              </a:rPr>
              <a:t>antara</a:t>
            </a:r>
            <a:r>
              <a:rPr lang="en-MY" dirty="0">
                <a:latin typeface="+mn-lt"/>
              </a:rPr>
              <a:t> Al-</a:t>
            </a:r>
            <a:r>
              <a:rPr lang="en-MY" dirty="0" err="1">
                <a:latin typeface="+mn-lt"/>
              </a:rPr>
              <a:t>Urf</a:t>
            </a:r>
            <a:r>
              <a:rPr lang="en-MY" dirty="0">
                <a:latin typeface="+mn-lt"/>
              </a:rPr>
              <a:t> </a:t>
            </a:r>
            <a:r>
              <a:rPr lang="en-MY" dirty="0" err="1">
                <a:latin typeface="+mn-lt"/>
              </a:rPr>
              <a:t>dan</a:t>
            </a:r>
            <a:r>
              <a:rPr lang="en-MY" dirty="0">
                <a:latin typeface="+mn-lt"/>
              </a:rPr>
              <a:t> Al-‘Adah</a:t>
            </a:r>
          </a:p>
          <a:p>
            <a:pPr marL="482600" indent="-342900">
              <a:buFont typeface="+mj-lt"/>
              <a:buAutoNum type="arabicPeriod"/>
            </a:pPr>
            <a:endParaRPr lang="en-MY" dirty="0">
              <a:latin typeface="+mn-lt"/>
            </a:endParaRPr>
          </a:p>
          <a:p>
            <a:pPr marL="482600" lvl="0" indent="-342900">
              <a:buFont typeface="+mj-lt"/>
              <a:buAutoNum type="arabicPeriod"/>
            </a:pPr>
            <a:r>
              <a:rPr lang="en-MY" dirty="0">
                <a:latin typeface="+mn-lt"/>
              </a:rPr>
              <a:t>Al- Adah </a:t>
            </a:r>
            <a:r>
              <a:rPr lang="en-MY" dirty="0" err="1">
                <a:latin typeface="+mn-lt"/>
              </a:rPr>
              <a:t>adalah</a:t>
            </a:r>
            <a:r>
              <a:rPr lang="en-MY" dirty="0">
                <a:latin typeface="+mn-lt"/>
              </a:rPr>
              <a:t> </a:t>
            </a:r>
            <a:r>
              <a:rPr lang="en-MY" dirty="0" err="1">
                <a:latin typeface="+mn-lt"/>
              </a:rPr>
              <a:t>adat</a:t>
            </a:r>
            <a:r>
              <a:rPr lang="en-MY" dirty="0">
                <a:latin typeface="+mn-lt"/>
              </a:rPr>
              <a:t> yang </a:t>
            </a:r>
            <a:r>
              <a:rPr lang="en-MY" dirty="0" err="1">
                <a:latin typeface="+mn-lt"/>
              </a:rPr>
              <a:t>diulangi</a:t>
            </a:r>
            <a:r>
              <a:rPr lang="en-MY" dirty="0">
                <a:latin typeface="+mn-lt"/>
              </a:rPr>
              <a:t> </a:t>
            </a:r>
            <a:r>
              <a:rPr lang="en-MY" dirty="0" err="1">
                <a:latin typeface="+mn-lt"/>
              </a:rPr>
              <a:t>berkali</a:t>
            </a:r>
            <a:r>
              <a:rPr lang="en-MY" dirty="0">
                <a:latin typeface="+mn-lt"/>
              </a:rPr>
              <a:t>-kali </a:t>
            </a:r>
            <a:r>
              <a:rPr lang="en-MY" dirty="0" err="1">
                <a:latin typeface="+mn-lt"/>
              </a:rPr>
              <a:t>dan</a:t>
            </a:r>
            <a:r>
              <a:rPr lang="en-MY" dirty="0">
                <a:latin typeface="+mn-lt"/>
              </a:rPr>
              <a:t> </a:t>
            </a:r>
            <a:r>
              <a:rPr lang="en-MY" dirty="0" err="1">
                <a:latin typeface="+mn-lt"/>
              </a:rPr>
              <a:t>menjadi</a:t>
            </a:r>
            <a:r>
              <a:rPr lang="en-MY" dirty="0">
                <a:latin typeface="+mn-lt"/>
              </a:rPr>
              <a:t> </a:t>
            </a:r>
            <a:r>
              <a:rPr lang="en-MY" dirty="0" err="1">
                <a:latin typeface="+mn-lt"/>
              </a:rPr>
              <a:t>kebiasaan</a:t>
            </a:r>
            <a:r>
              <a:rPr lang="en-MY" dirty="0">
                <a:latin typeface="+mn-lt"/>
              </a:rPr>
              <a:t> </a:t>
            </a:r>
            <a:r>
              <a:rPr lang="en-MY" dirty="0" err="1">
                <a:latin typeface="+mn-lt"/>
              </a:rPr>
              <a:t>sehingga</a:t>
            </a:r>
            <a:r>
              <a:rPr lang="en-MY" dirty="0">
                <a:latin typeface="+mn-lt"/>
              </a:rPr>
              <a:t> </a:t>
            </a:r>
            <a:r>
              <a:rPr lang="en-MY" dirty="0" err="1">
                <a:latin typeface="+mn-lt"/>
              </a:rPr>
              <a:t>diketahui</a:t>
            </a:r>
            <a:r>
              <a:rPr lang="en-MY" dirty="0">
                <a:latin typeface="+mn-lt"/>
              </a:rPr>
              <a:t> </a:t>
            </a:r>
            <a:r>
              <a:rPr lang="en-MY" dirty="0" err="1">
                <a:latin typeface="+mn-lt"/>
              </a:rPr>
              <a:t>dan</a:t>
            </a:r>
            <a:r>
              <a:rPr lang="en-MY" dirty="0">
                <a:latin typeface="+mn-lt"/>
              </a:rPr>
              <a:t> </a:t>
            </a:r>
            <a:r>
              <a:rPr lang="en-MY" dirty="0" err="1">
                <a:latin typeface="+mn-lt"/>
              </a:rPr>
              <a:t>menjadi</a:t>
            </a:r>
            <a:r>
              <a:rPr lang="en-MY" dirty="0">
                <a:latin typeface="+mn-lt"/>
              </a:rPr>
              <a:t> </a:t>
            </a:r>
            <a:r>
              <a:rPr lang="en-MY" dirty="0" err="1">
                <a:latin typeface="+mn-lt"/>
              </a:rPr>
              <a:t>tetap</a:t>
            </a:r>
            <a:r>
              <a:rPr lang="en-MY" dirty="0">
                <a:latin typeface="+mn-lt"/>
              </a:rPr>
              <a:t> </a:t>
            </a:r>
            <a:r>
              <a:rPr lang="en-MY" dirty="0" err="1">
                <a:latin typeface="+mn-lt"/>
              </a:rPr>
              <a:t>dalam</a:t>
            </a:r>
            <a:r>
              <a:rPr lang="en-MY" dirty="0">
                <a:latin typeface="+mn-lt"/>
              </a:rPr>
              <a:t> </a:t>
            </a:r>
            <a:r>
              <a:rPr lang="en-MY" dirty="0" err="1">
                <a:latin typeface="+mn-lt"/>
              </a:rPr>
              <a:t>jiwa</a:t>
            </a:r>
            <a:r>
              <a:rPr lang="en-MY" dirty="0">
                <a:latin typeface="+mn-lt"/>
              </a:rPr>
              <a:t> </a:t>
            </a:r>
            <a:r>
              <a:rPr lang="en-MY" dirty="0" err="1">
                <a:latin typeface="+mn-lt"/>
              </a:rPr>
              <a:t>dan</a:t>
            </a:r>
            <a:r>
              <a:rPr lang="en-MY" dirty="0">
                <a:latin typeface="+mn-lt"/>
              </a:rPr>
              <a:t> </a:t>
            </a:r>
            <a:r>
              <a:rPr lang="en-MY" dirty="0" err="1">
                <a:latin typeface="+mn-lt"/>
              </a:rPr>
              <a:t>akal</a:t>
            </a:r>
            <a:r>
              <a:rPr lang="en-MY" dirty="0">
                <a:latin typeface="+mn-lt"/>
              </a:rPr>
              <a:t> </a:t>
            </a:r>
            <a:r>
              <a:rPr lang="en-MY" dirty="0" err="1">
                <a:latin typeface="+mn-lt"/>
              </a:rPr>
              <a:t>serta</a:t>
            </a:r>
            <a:r>
              <a:rPr lang="en-MY" dirty="0">
                <a:latin typeface="+mn-lt"/>
              </a:rPr>
              <a:t> </a:t>
            </a:r>
            <a:r>
              <a:rPr lang="en-MY" dirty="0" err="1">
                <a:latin typeface="+mn-lt"/>
              </a:rPr>
              <a:t>diterima</a:t>
            </a:r>
            <a:r>
              <a:rPr lang="en-MY" dirty="0">
                <a:latin typeface="+mn-lt"/>
              </a:rPr>
              <a:t> </a:t>
            </a:r>
            <a:r>
              <a:rPr lang="en-MY" dirty="0" err="1">
                <a:latin typeface="+mn-lt"/>
              </a:rPr>
              <a:t>menjadi</a:t>
            </a:r>
            <a:r>
              <a:rPr lang="en-MY" dirty="0">
                <a:latin typeface="+mn-lt"/>
              </a:rPr>
              <a:t> </a:t>
            </a:r>
            <a:r>
              <a:rPr lang="en-MY" dirty="0" err="1">
                <a:latin typeface="+mn-lt"/>
              </a:rPr>
              <a:t>perkara</a:t>
            </a:r>
            <a:r>
              <a:rPr lang="en-MY" dirty="0">
                <a:latin typeface="+mn-lt"/>
              </a:rPr>
              <a:t> </a:t>
            </a:r>
            <a:r>
              <a:rPr lang="en-MY" dirty="0" err="1">
                <a:latin typeface="+mn-lt"/>
              </a:rPr>
              <a:t>kebiasaan</a:t>
            </a:r>
            <a:r>
              <a:rPr lang="en-MY" dirty="0">
                <a:latin typeface="+mn-lt"/>
              </a:rPr>
              <a:t>. </a:t>
            </a:r>
            <a:r>
              <a:rPr lang="en-MY" dirty="0" err="1">
                <a:latin typeface="+mn-lt"/>
              </a:rPr>
              <a:t>Jika</a:t>
            </a:r>
            <a:r>
              <a:rPr lang="en-MY" dirty="0">
                <a:latin typeface="+mn-lt"/>
              </a:rPr>
              <a:t> </a:t>
            </a:r>
            <a:r>
              <a:rPr lang="en-MY" dirty="0" err="1">
                <a:latin typeface="+mn-lt"/>
              </a:rPr>
              <a:t>amalan</a:t>
            </a:r>
            <a:r>
              <a:rPr lang="en-MY" dirty="0">
                <a:latin typeface="+mn-lt"/>
              </a:rPr>
              <a:t> </a:t>
            </a:r>
            <a:r>
              <a:rPr lang="en-MY" dirty="0" err="1">
                <a:latin typeface="+mn-lt"/>
              </a:rPr>
              <a:t>adat</a:t>
            </a:r>
            <a:r>
              <a:rPr lang="en-MY" dirty="0">
                <a:latin typeface="+mn-lt"/>
              </a:rPr>
              <a:t> </a:t>
            </a:r>
            <a:r>
              <a:rPr lang="en-MY" dirty="0" err="1">
                <a:latin typeface="+mn-lt"/>
              </a:rPr>
              <a:t>diulangi</a:t>
            </a:r>
            <a:r>
              <a:rPr lang="en-MY" dirty="0">
                <a:latin typeface="+mn-lt"/>
              </a:rPr>
              <a:t> </a:t>
            </a:r>
            <a:r>
              <a:rPr lang="en-MY" dirty="0" err="1">
                <a:latin typeface="+mn-lt"/>
              </a:rPr>
              <a:t>secara</a:t>
            </a:r>
            <a:r>
              <a:rPr lang="en-MY" dirty="0">
                <a:latin typeface="+mn-lt"/>
              </a:rPr>
              <a:t> </a:t>
            </a:r>
            <a:r>
              <a:rPr lang="en-MY" dirty="0" err="1">
                <a:latin typeface="+mn-lt"/>
              </a:rPr>
              <a:t>meluas</a:t>
            </a:r>
            <a:r>
              <a:rPr lang="en-MY" dirty="0">
                <a:latin typeface="+mn-lt"/>
              </a:rPr>
              <a:t> </a:t>
            </a:r>
            <a:r>
              <a:rPr lang="en-MY" dirty="0" err="1">
                <a:latin typeface="+mn-lt"/>
              </a:rPr>
              <a:t>oleh</a:t>
            </a:r>
            <a:r>
              <a:rPr lang="en-MY" dirty="0">
                <a:latin typeface="+mn-lt"/>
              </a:rPr>
              <a:t> orang </a:t>
            </a:r>
            <a:r>
              <a:rPr lang="en-MY" dirty="0" err="1">
                <a:latin typeface="+mn-lt"/>
              </a:rPr>
              <a:t>ramai</a:t>
            </a:r>
            <a:r>
              <a:rPr lang="en-MY" dirty="0">
                <a:latin typeface="+mn-lt"/>
              </a:rPr>
              <a:t>, </a:t>
            </a:r>
            <a:r>
              <a:rPr lang="en-MY" dirty="0" err="1">
                <a:latin typeface="+mn-lt"/>
              </a:rPr>
              <a:t>ia</a:t>
            </a:r>
            <a:r>
              <a:rPr lang="en-MY" dirty="0">
                <a:latin typeface="+mn-lt"/>
              </a:rPr>
              <a:t> </a:t>
            </a:r>
            <a:r>
              <a:rPr lang="en-MY" dirty="0" err="1">
                <a:latin typeface="+mn-lt"/>
              </a:rPr>
              <a:t>menjadi</a:t>
            </a:r>
            <a:r>
              <a:rPr lang="en-MY" dirty="0">
                <a:latin typeface="+mn-lt"/>
              </a:rPr>
              <a:t> Al-</a:t>
            </a:r>
            <a:r>
              <a:rPr lang="en-MY" dirty="0" err="1">
                <a:latin typeface="+mn-lt"/>
              </a:rPr>
              <a:t>Urf</a:t>
            </a:r>
            <a:r>
              <a:rPr lang="en-MY" dirty="0">
                <a:latin typeface="+mn-lt"/>
              </a:rPr>
              <a:t> (</a:t>
            </a:r>
            <a:r>
              <a:rPr lang="en-MY" dirty="0" err="1">
                <a:latin typeface="+mn-lt"/>
              </a:rPr>
              <a:t>kebiasaan</a:t>
            </a:r>
            <a:r>
              <a:rPr lang="en-MY" dirty="0">
                <a:latin typeface="+mn-lt"/>
              </a:rPr>
              <a:t>)</a:t>
            </a:r>
            <a:r>
              <a:rPr lang="en-MY" b="1" dirty="0">
                <a:latin typeface="+mn-lt"/>
              </a:rPr>
              <a:t>                                                                              (Al-</a:t>
            </a:r>
            <a:r>
              <a:rPr lang="en-MY" b="1" dirty="0" err="1">
                <a:latin typeface="+mn-lt"/>
              </a:rPr>
              <a:t>Madkhal</a:t>
            </a:r>
            <a:r>
              <a:rPr lang="en-MY" b="1" dirty="0">
                <a:latin typeface="+mn-lt"/>
              </a:rPr>
              <a:t> Al-</a:t>
            </a:r>
            <a:r>
              <a:rPr lang="en-MY" b="1" dirty="0" err="1">
                <a:latin typeface="+mn-lt"/>
              </a:rPr>
              <a:t>Fiqahi</a:t>
            </a:r>
            <a:r>
              <a:rPr lang="en-MY" b="1" dirty="0">
                <a:latin typeface="+mn-lt"/>
              </a:rPr>
              <a:t> Al ‘Am)</a:t>
            </a:r>
            <a:endParaRPr lang="en-MY" dirty="0">
              <a:latin typeface="+mn-lt"/>
            </a:endParaRPr>
          </a:p>
          <a:p>
            <a:pPr marL="482600" indent="-342900">
              <a:buFont typeface="+mj-lt"/>
              <a:buAutoNum type="arabicPeriod"/>
            </a:pPr>
            <a:endParaRPr lang="en-MY" dirty="0">
              <a:latin typeface="+mn-lt"/>
            </a:endParaRPr>
          </a:p>
          <a:p>
            <a:pPr marL="482600" lvl="0" indent="-342900">
              <a:buFont typeface="+mj-lt"/>
              <a:buAutoNum type="arabicPeriod"/>
            </a:pPr>
            <a:r>
              <a:rPr lang="en-MY" dirty="0">
                <a:latin typeface="+mn-lt"/>
              </a:rPr>
              <a:t>Ibn </a:t>
            </a:r>
            <a:r>
              <a:rPr lang="en-MY" dirty="0" err="1">
                <a:latin typeface="+mn-lt"/>
              </a:rPr>
              <a:t>Qayyim</a:t>
            </a:r>
            <a:r>
              <a:rPr lang="en-MY" dirty="0">
                <a:latin typeface="+mn-lt"/>
              </a:rPr>
              <a:t> </a:t>
            </a:r>
            <a:r>
              <a:rPr lang="en-MY" dirty="0" err="1">
                <a:latin typeface="+mn-lt"/>
              </a:rPr>
              <a:t>ada</a:t>
            </a:r>
            <a:r>
              <a:rPr lang="en-MY" dirty="0">
                <a:latin typeface="+mn-lt"/>
              </a:rPr>
              <a:t> </a:t>
            </a:r>
            <a:r>
              <a:rPr lang="en-MY" dirty="0" err="1">
                <a:latin typeface="+mn-lt"/>
              </a:rPr>
              <a:t>menyebutkan</a:t>
            </a:r>
            <a:r>
              <a:rPr lang="en-MY" dirty="0">
                <a:latin typeface="+mn-lt"/>
              </a:rPr>
              <a:t>:</a:t>
            </a:r>
          </a:p>
          <a:p>
            <a:pPr marL="139700" indent="0">
              <a:buNone/>
            </a:pPr>
            <a:r>
              <a:rPr lang="en-MY" dirty="0">
                <a:latin typeface="+mn-lt"/>
              </a:rPr>
              <a:t> </a:t>
            </a:r>
          </a:p>
          <a:p>
            <a:pPr marL="596900" lvl="1" indent="0">
              <a:buNone/>
            </a:pPr>
            <a:r>
              <a:rPr lang="en-MY" i="1" dirty="0">
                <a:latin typeface="+mn-lt"/>
              </a:rPr>
              <a:t>Ahli </a:t>
            </a:r>
            <a:r>
              <a:rPr lang="en-MY" i="1" dirty="0" err="1">
                <a:latin typeface="+mn-lt"/>
              </a:rPr>
              <a:t>Perundangan</a:t>
            </a:r>
            <a:r>
              <a:rPr lang="en-MY" i="1" dirty="0">
                <a:latin typeface="+mn-lt"/>
              </a:rPr>
              <a:t> Islam </a:t>
            </a:r>
            <a:r>
              <a:rPr lang="en-MY" i="1" dirty="0" err="1">
                <a:latin typeface="+mn-lt"/>
              </a:rPr>
              <a:t>telah</a:t>
            </a:r>
            <a:r>
              <a:rPr lang="en-MY" i="1" dirty="0">
                <a:latin typeface="+mn-lt"/>
              </a:rPr>
              <a:t> </a:t>
            </a:r>
            <a:r>
              <a:rPr lang="en-MY" i="1" dirty="0" err="1">
                <a:latin typeface="+mn-lt"/>
              </a:rPr>
              <a:t>sepakat</a:t>
            </a:r>
            <a:r>
              <a:rPr lang="en-MY" i="1" dirty="0">
                <a:latin typeface="+mn-lt"/>
              </a:rPr>
              <a:t> </a:t>
            </a:r>
            <a:r>
              <a:rPr lang="en-MY" i="1" dirty="0" err="1">
                <a:latin typeface="+mn-lt"/>
              </a:rPr>
              <a:t>bahawa</a:t>
            </a:r>
            <a:r>
              <a:rPr lang="en-MY" i="1" dirty="0">
                <a:latin typeface="+mn-lt"/>
              </a:rPr>
              <a:t> di </a:t>
            </a:r>
            <a:r>
              <a:rPr lang="en-MY" i="1" dirty="0" err="1">
                <a:latin typeface="+mn-lt"/>
              </a:rPr>
              <a:t>dalam</a:t>
            </a:r>
            <a:r>
              <a:rPr lang="en-MY" i="1" dirty="0">
                <a:latin typeface="+mn-lt"/>
              </a:rPr>
              <a:t> </a:t>
            </a:r>
            <a:r>
              <a:rPr lang="en-MY" i="1" dirty="0" err="1">
                <a:latin typeface="+mn-lt"/>
              </a:rPr>
              <a:t>kes</a:t>
            </a:r>
            <a:r>
              <a:rPr lang="en-MY" i="1" dirty="0">
                <a:latin typeface="+mn-lt"/>
              </a:rPr>
              <a:t> </a:t>
            </a:r>
            <a:r>
              <a:rPr lang="en-MY" i="1" dirty="0" err="1">
                <a:latin typeface="+mn-lt"/>
              </a:rPr>
              <a:t>tuntutan</a:t>
            </a:r>
            <a:r>
              <a:rPr lang="en-MY" i="1" dirty="0">
                <a:latin typeface="+mn-lt"/>
              </a:rPr>
              <a:t> </a:t>
            </a:r>
            <a:r>
              <a:rPr lang="en-MY" i="1" dirty="0" err="1">
                <a:latin typeface="+mn-lt"/>
              </a:rPr>
              <a:t>antara</a:t>
            </a:r>
            <a:r>
              <a:rPr lang="en-MY" i="1" dirty="0">
                <a:latin typeface="+mn-lt"/>
              </a:rPr>
              <a:t> </a:t>
            </a:r>
            <a:r>
              <a:rPr lang="en-MY" i="1" dirty="0" err="1">
                <a:latin typeface="+mn-lt"/>
              </a:rPr>
              <a:t>Suami</a:t>
            </a:r>
            <a:r>
              <a:rPr lang="en-MY" i="1" dirty="0">
                <a:latin typeface="+mn-lt"/>
              </a:rPr>
              <a:t> </a:t>
            </a:r>
            <a:r>
              <a:rPr lang="en-MY" i="1" dirty="0" err="1">
                <a:latin typeface="+mn-lt"/>
              </a:rPr>
              <a:t>dan</a:t>
            </a:r>
            <a:r>
              <a:rPr lang="en-MY" i="1" dirty="0">
                <a:latin typeface="+mn-lt"/>
              </a:rPr>
              <a:t> </a:t>
            </a:r>
            <a:r>
              <a:rPr lang="en-MY" i="1" dirty="0" err="1">
                <a:latin typeface="+mn-lt"/>
              </a:rPr>
              <a:t>Isteri</a:t>
            </a:r>
            <a:r>
              <a:rPr lang="en-MY" i="1" dirty="0">
                <a:latin typeface="+mn-lt"/>
              </a:rPr>
              <a:t> yang </a:t>
            </a:r>
            <a:r>
              <a:rPr lang="en-MY" b="1" i="1" u="sng" dirty="0" err="1">
                <a:latin typeface="+mn-lt"/>
              </a:rPr>
              <a:t>sama-sama</a:t>
            </a:r>
            <a:r>
              <a:rPr lang="en-MY" b="1" i="1" u="sng" dirty="0">
                <a:latin typeface="+mn-lt"/>
              </a:rPr>
              <a:t> </a:t>
            </a:r>
            <a:r>
              <a:rPr lang="en-MY" b="1" i="1" u="sng" dirty="0" err="1">
                <a:latin typeface="+mn-lt"/>
              </a:rPr>
              <a:t>berusaha</a:t>
            </a:r>
            <a:r>
              <a:rPr lang="en-MY" b="1" i="1" u="sng" dirty="0">
                <a:latin typeface="+mn-lt"/>
              </a:rPr>
              <a:t> </a:t>
            </a:r>
            <a:r>
              <a:rPr lang="en-MY" b="1" i="1" u="sng" dirty="0" err="1">
                <a:latin typeface="+mn-lt"/>
              </a:rPr>
              <a:t>dalam</a:t>
            </a:r>
            <a:r>
              <a:rPr lang="en-MY" b="1" i="1" u="sng" dirty="0">
                <a:latin typeface="+mn-lt"/>
              </a:rPr>
              <a:t> </a:t>
            </a:r>
            <a:r>
              <a:rPr lang="en-MY" b="1" i="1" u="sng" dirty="0" err="1">
                <a:latin typeface="+mn-lt"/>
              </a:rPr>
              <a:t>mendapatkan</a:t>
            </a:r>
            <a:r>
              <a:rPr lang="en-MY" b="1" i="1" u="sng" dirty="0">
                <a:latin typeface="+mn-lt"/>
              </a:rPr>
              <a:t> </a:t>
            </a:r>
            <a:r>
              <a:rPr lang="en-MY" b="1" i="1" u="sng" dirty="0" err="1">
                <a:latin typeface="+mn-lt"/>
              </a:rPr>
              <a:t>harta</a:t>
            </a:r>
            <a:r>
              <a:rPr lang="en-MY" b="1" i="1" u="sng" dirty="0">
                <a:latin typeface="+mn-lt"/>
              </a:rPr>
              <a:t> </a:t>
            </a:r>
            <a:r>
              <a:rPr lang="en-MY" b="1" i="1" u="sng" dirty="0" err="1">
                <a:latin typeface="+mn-lt"/>
              </a:rPr>
              <a:t>rumah</a:t>
            </a:r>
            <a:r>
              <a:rPr lang="en-MY" b="1" i="1" u="sng" dirty="0">
                <a:latin typeface="+mn-lt"/>
              </a:rPr>
              <a:t> </a:t>
            </a:r>
            <a:r>
              <a:rPr lang="en-MY" b="1" i="1" u="sng" dirty="0" err="1">
                <a:latin typeface="+mn-lt"/>
              </a:rPr>
              <a:t>tangga</a:t>
            </a:r>
            <a:r>
              <a:rPr lang="en-MY" b="1" i="1" u="sng" dirty="0">
                <a:latin typeface="+mn-lt"/>
              </a:rPr>
              <a:t> </a:t>
            </a:r>
            <a:r>
              <a:rPr lang="en-MY" b="1" i="1" u="sng" dirty="0" err="1">
                <a:latin typeface="+mn-lt"/>
              </a:rPr>
              <a:t>dan</a:t>
            </a:r>
            <a:r>
              <a:rPr lang="en-MY" b="1" i="1" u="sng" dirty="0">
                <a:latin typeface="+mn-lt"/>
              </a:rPr>
              <a:t> </a:t>
            </a:r>
            <a:r>
              <a:rPr lang="en-MY" b="1" i="1" u="sng" dirty="0" err="1">
                <a:latin typeface="+mn-lt"/>
              </a:rPr>
              <a:t>berkedai</a:t>
            </a:r>
            <a:r>
              <a:rPr lang="en-MY" i="1" dirty="0">
                <a:latin typeface="+mn-lt"/>
              </a:rPr>
              <a:t>, </a:t>
            </a:r>
            <a:r>
              <a:rPr lang="en-MY" i="1" dirty="0" err="1">
                <a:latin typeface="+mn-lt"/>
              </a:rPr>
              <a:t>tuntutan</a:t>
            </a:r>
            <a:r>
              <a:rPr lang="en-MY" i="1" dirty="0">
                <a:latin typeface="+mn-lt"/>
              </a:rPr>
              <a:t> yang </a:t>
            </a:r>
            <a:r>
              <a:rPr lang="en-MY" i="1" dirty="0" err="1">
                <a:latin typeface="+mn-lt"/>
              </a:rPr>
              <a:t>sedemikian</a:t>
            </a:r>
            <a:r>
              <a:rPr lang="en-MY" i="1" dirty="0">
                <a:latin typeface="+mn-lt"/>
              </a:rPr>
              <a:t> </a:t>
            </a:r>
            <a:r>
              <a:rPr lang="en-MY" i="1" dirty="0" err="1">
                <a:latin typeface="+mn-lt"/>
              </a:rPr>
              <a:t>hendaklah</a:t>
            </a:r>
            <a:r>
              <a:rPr lang="en-MY" i="1" dirty="0">
                <a:latin typeface="+mn-lt"/>
              </a:rPr>
              <a:t> </a:t>
            </a:r>
            <a:r>
              <a:rPr lang="en-MY" i="1" dirty="0" err="1">
                <a:latin typeface="+mn-lt"/>
              </a:rPr>
              <a:t>diterima</a:t>
            </a:r>
            <a:r>
              <a:rPr lang="en-MY" i="1" dirty="0">
                <a:latin typeface="+mn-lt"/>
              </a:rPr>
              <a:t> </a:t>
            </a:r>
            <a:r>
              <a:rPr lang="en-MY" i="1" dirty="0" err="1">
                <a:latin typeface="+mn-lt"/>
              </a:rPr>
              <a:t>berdasarkan</a:t>
            </a:r>
            <a:r>
              <a:rPr lang="en-MY" i="1" dirty="0">
                <a:latin typeface="+mn-lt"/>
              </a:rPr>
              <a:t> </a:t>
            </a:r>
            <a:r>
              <a:rPr lang="en-MY" b="1" i="1" u="sng" dirty="0" err="1">
                <a:latin typeface="+mn-lt"/>
              </a:rPr>
              <a:t>keterangan</a:t>
            </a:r>
            <a:r>
              <a:rPr lang="en-MY" b="1" i="1" u="sng" dirty="0">
                <a:latin typeface="+mn-lt"/>
              </a:rPr>
              <a:t> yang </a:t>
            </a:r>
            <a:r>
              <a:rPr lang="en-MY" b="1" i="1" u="sng" dirty="0" err="1">
                <a:latin typeface="+mn-lt"/>
              </a:rPr>
              <a:t>membuktikan</a:t>
            </a:r>
            <a:r>
              <a:rPr lang="en-MY" b="1" i="1" u="sng" dirty="0">
                <a:latin typeface="+mn-lt"/>
              </a:rPr>
              <a:t> </a:t>
            </a:r>
            <a:r>
              <a:rPr lang="en-MY" b="1" i="1" u="sng" dirty="0" err="1">
                <a:latin typeface="+mn-lt"/>
              </a:rPr>
              <a:t>tuntutan</a:t>
            </a:r>
            <a:r>
              <a:rPr lang="en-MY" b="1" i="1" u="sng" dirty="0">
                <a:latin typeface="+mn-lt"/>
              </a:rPr>
              <a:t> </a:t>
            </a:r>
            <a:r>
              <a:rPr lang="en-MY" b="1" i="1" u="sng" dirty="0" err="1">
                <a:latin typeface="+mn-lt"/>
              </a:rPr>
              <a:t>itu</a:t>
            </a:r>
            <a:r>
              <a:rPr lang="en-MY" i="1" dirty="0">
                <a:latin typeface="+mn-lt"/>
              </a:rPr>
              <a:t>. </a:t>
            </a:r>
            <a:r>
              <a:rPr lang="en-MY" i="1" dirty="0" err="1">
                <a:latin typeface="+mn-lt"/>
              </a:rPr>
              <a:t>Pemilikan</a:t>
            </a:r>
            <a:r>
              <a:rPr lang="en-MY" i="1" dirty="0">
                <a:latin typeface="+mn-lt"/>
              </a:rPr>
              <a:t> </a:t>
            </a:r>
            <a:r>
              <a:rPr lang="en-MY" i="1" dirty="0" err="1">
                <a:latin typeface="+mn-lt"/>
              </a:rPr>
              <a:t>sesuatu</a:t>
            </a:r>
            <a:r>
              <a:rPr lang="en-MY" i="1" dirty="0">
                <a:latin typeface="+mn-lt"/>
              </a:rPr>
              <a:t> </a:t>
            </a:r>
            <a:r>
              <a:rPr lang="en-MY" i="1" dirty="0" err="1">
                <a:latin typeface="+mn-lt"/>
              </a:rPr>
              <a:t>aset</a:t>
            </a:r>
            <a:r>
              <a:rPr lang="en-MY" i="1" dirty="0">
                <a:latin typeface="+mn-lt"/>
              </a:rPr>
              <a:t> </a:t>
            </a:r>
            <a:r>
              <a:rPr lang="en-MY" i="1" dirty="0" err="1">
                <a:latin typeface="+mn-lt"/>
              </a:rPr>
              <a:t>tidak</a:t>
            </a:r>
            <a:r>
              <a:rPr lang="en-MY" i="1" dirty="0">
                <a:latin typeface="+mn-lt"/>
              </a:rPr>
              <a:t> </a:t>
            </a:r>
            <a:r>
              <a:rPr lang="en-MY" i="1" dirty="0" err="1">
                <a:latin typeface="+mn-lt"/>
              </a:rPr>
              <a:t>dikira</a:t>
            </a:r>
            <a:r>
              <a:rPr lang="en-MY" i="1" dirty="0">
                <a:latin typeface="+mn-lt"/>
              </a:rPr>
              <a:t> </a:t>
            </a:r>
            <a:r>
              <a:rPr lang="en-MY" i="1" dirty="0" err="1">
                <a:latin typeface="+mn-lt"/>
              </a:rPr>
              <a:t>hanya</a:t>
            </a:r>
            <a:r>
              <a:rPr lang="en-MY" i="1" dirty="0">
                <a:latin typeface="+mn-lt"/>
              </a:rPr>
              <a:t> </a:t>
            </a:r>
            <a:r>
              <a:rPr lang="en-MY" i="1" dirty="0" err="1">
                <a:latin typeface="+mn-lt"/>
              </a:rPr>
              <a:t>berdasarkan</a:t>
            </a:r>
            <a:r>
              <a:rPr lang="en-MY" i="1" dirty="0">
                <a:latin typeface="+mn-lt"/>
              </a:rPr>
              <a:t> </a:t>
            </a:r>
            <a:r>
              <a:rPr lang="en-MY" i="1" dirty="0" err="1">
                <a:latin typeface="+mn-lt"/>
              </a:rPr>
              <a:t>kepada</a:t>
            </a:r>
            <a:r>
              <a:rPr lang="en-MY" i="1" dirty="0">
                <a:latin typeface="+mn-lt"/>
              </a:rPr>
              <a:t> </a:t>
            </a:r>
            <a:r>
              <a:rPr lang="en-MY" i="1" dirty="0" err="1">
                <a:latin typeface="+mn-lt"/>
              </a:rPr>
              <a:t>nama</a:t>
            </a:r>
            <a:r>
              <a:rPr lang="en-MY" i="1" dirty="0">
                <a:latin typeface="+mn-lt"/>
              </a:rPr>
              <a:t> yang </a:t>
            </a:r>
            <a:r>
              <a:rPr lang="en-MY" i="1" dirty="0" err="1">
                <a:latin typeface="+mn-lt"/>
              </a:rPr>
              <a:t>tertera</a:t>
            </a:r>
            <a:r>
              <a:rPr lang="en-MY" i="1" dirty="0">
                <a:latin typeface="+mn-lt"/>
              </a:rPr>
              <a:t> di </a:t>
            </a:r>
            <a:r>
              <a:rPr lang="en-MY" i="1" dirty="0" err="1">
                <a:latin typeface="+mn-lt"/>
              </a:rPr>
              <a:t>dalam</a:t>
            </a:r>
            <a:r>
              <a:rPr lang="en-MY" i="1" dirty="0">
                <a:latin typeface="+mn-lt"/>
              </a:rPr>
              <a:t> </a:t>
            </a:r>
            <a:r>
              <a:rPr lang="en-MY" i="1" dirty="0" err="1">
                <a:latin typeface="+mn-lt"/>
              </a:rPr>
              <a:t>harta</a:t>
            </a:r>
            <a:r>
              <a:rPr lang="en-MY" i="1" dirty="0">
                <a:latin typeface="+mn-lt"/>
              </a:rPr>
              <a:t> </a:t>
            </a:r>
            <a:r>
              <a:rPr lang="en-MY" i="1" dirty="0" err="1">
                <a:latin typeface="+mn-lt"/>
              </a:rPr>
              <a:t>itu</a:t>
            </a:r>
            <a:r>
              <a:rPr lang="en-MY" i="1" dirty="0">
                <a:latin typeface="+mn-lt"/>
              </a:rPr>
              <a:t>. </a:t>
            </a:r>
            <a:r>
              <a:rPr lang="en-MY" i="1" dirty="0" err="1">
                <a:latin typeface="+mn-lt"/>
              </a:rPr>
              <a:t>Setakat</a:t>
            </a:r>
            <a:r>
              <a:rPr lang="en-MY" i="1" dirty="0">
                <a:latin typeface="+mn-lt"/>
              </a:rPr>
              <a:t> </a:t>
            </a:r>
            <a:r>
              <a:rPr lang="en-MY" i="1" dirty="0" err="1">
                <a:latin typeface="+mn-lt"/>
              </a:rPr>
              <a:t>nama</a:t>
            </a:r>
            <a:r>
              <a:rPr lang="en-MY" i="1" dirty="0">
                <a:latin typeface="+mn-lt"/>
              </a:rPr>
              <a:t> yang </a:t>
            </a:r>
            <a:r>
              <a:rPr lang="en-MY" i="1" dirty="0" err="1">
                <a:latin typeface="+mn-lt"/>
              </a:rPr>
              <a:t>tertera</a:t>
            </a:r>
            <a:r>
              <a:rPr lang="en-MY" i="1" dirty="0">
                <a:latin typeface="+mn-lt"/>
              </a:rPr>
              <a:t> </a:t>
            </a:r>
            <a:r>
              <a:rPr lang="en-MY" i="1" dirty="0" err="1">
                <a:latin typeface="+mn-lt"/>
              </a:rPr>
              <a:t>itu</a:t>
            </a:r>
            <a:r>
              <a:rPr lang="en-MY" i="1" dirty="0">
                <a:latin typeface="+mn-lt"/>
              </a:rPr>
              <a:t> </a:t>
            </a:r>
            <a:r>
              <a:rPr lang="en-MY" i="1" dirty="0" err="1">
                <a:latin typeface="+mn-lt"/>
              </a:rPr>
              <a:t>belum</a:t>
            </a:r>
            <a:r>
              <a:rPr lang="en-MY" i="1" dirty="0">
                <a:latin typeface="+mn-lt"/>
              </a:rPr>
              <a:t> </a:t>
            </a:r>
            <a:r>
              <a:rPr lang="en-MY" i="1" dirty="0" err="1">
                <a:latin typeface="+mn-lt"/>
              </a:rPr>
              <a:t>tentu</a:t>
            </a:r>
            <a:r>
              <a:rPr lang="en-MY" i="1" dirty="0">
                <a:latin typeface="+mn-lt"/>
              </a:rPr>
              <a:t> </a:t>
            </a:r>
            <a:r>
              <a:rPr lang="en-MY" i="1" dirty="0" err="1">
                <a:latin typeface="+mn-lt"/>
              </a:rPr>
              <a:t>membuktikan</a:t>
            </a:r>
            <a:r>
              <a:rPr lang="en-MY" i="1" dirty="0">
                <a:latin typeface="+mn-lt"/>
              </a:rPr>
              <a:t> </a:t>
            </a:r>
            <a:r>
              <a:rPr lang="en-MY" i="1" dirty="0" err="1" smtClean="0">
                <a:latin typeface="+mn-lt"/>
              </a:rPr>
              <a:t>pemilikannya</a:t>
            </a:r>
            <a:r>
              <a:rPr lang="en-MY" i="1" dirty="0" smtClean="0">
                <a:latin typeface="+mn-lt"/>
              </a:rPr>
              <a:t>.</a:t>
            </a:r>
          </a:p>
        </p:txBody>
      </p:sp>
      <p:cxnSp>
        <p:nvCxnSpPr>
          <p:cNvPr id="235" name="Google Shape;235;p37"/>
          <p:cNvCxnSpPr/>
          <p:nvPr/>
        </p:nvCxnSpPr>
        <p:spPr>
          <a:xfrm>
            <a:off x="819525" y="126882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5" y="530584"/>
            <a:ext cx="6688472" cy="528600"/>
          </a:xfrm>
        </p:spPr>
        <p:txBody>
          <a:bodyPr/>
          <a:lstStyle/>
          <a:p>
            <a:r>
              <a:rPr lang="en-MY" sz="2400" dirty="0">
                <a:latin typeface="+mj-lt"/>
              </a:rPr>
              <a:t>HADIS / KITAB/PENDAPAT ULAMA’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9206746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67"/>
          <p:cNvSpPr txBox="1">
            <a:spLocks noGrp="1"/>
          </p:cNvSpPr>
          <p:nvPr>
            <p:ph type="title"/>
          </p:nvPr>
        </p:nvSpPr>
        <p:spPr>
          <a:xfrm>
            <a:off x="694688" y="518227"/>
            <a:ext cx="8023003" cy="528600"/>
          </a:xfrm>
          <a:prstGeom prst="rect">
            <a:avLst/>
          </a:prstGeom>
        </p:spPr>
        <p:txBody>
          <a:bodyPr spcFirstLastPara="1" wrap="square" lIns="91425" tIns="91425" rIns="91425" bIns="91425" anchor="t" anchorCtr="0">
            <a:noAutofit/>
          </a:bodyPr>
          <a:lstStyle/>
          <a:p>
            <a:r>
              <a:rPr lang="en-MY" sz="2400" dirty="0">
                <a:latin typeface="+mj-lt"/>
              </a:rPr>
              <a:t>PEMBAHAGIAN HARTA SEPENCARIAN</a:t>
            </a:r>
          </a:p>
        </p:txBody>
      </p:sp>
      <p:cxnSp>
        <p:nvCxnSpPr>
          <p:cNvPr id="702" name="Google Shape;702;p67"/>
          <p:cNvCxnSpPr/>
          <p:nvPr/>
        </p:nvCxnSpPr>
        <p:spPr>
          <a:xfrm>
            <a:off x="814975" y="1263460"/>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ext Placeholder 1"/>
          <p:cNvSpPr>
            <a:spLocks noGrp="1"/>
          </p:cNvSpPr>
          <p:nvPr>
            <p:ph type="body" idx="1"/>
          </p:nvPr>
        </p:nvSpPr>
        <p:spPr>
          <a:xfrm>
            <a:off x="713225" y="1348433"/>
            <a:ext cx="6075000" cy="3259800"/>
          </a:xfrm>
        </p:spPr>
        <p:txBody>
          <a:bodyPr/>
          <a:lstStyle/>
          <a:p>
            <a:pPr marL="139700" indent="0">
              <a:buNone/>
            </a:pPr>
            <a:r>
              <a:rPr lang="en-MY" b="1" dirty="0" err="1">
                <a:latin typeface="+mn-lt"/>
              </a:rPr>
              <a:t>Tiada</a:t>
            </a:r>
            <a:r>
              <a:rPr lang="en-MY" b="1" dirty="0">
                <a:latin typeface="+mn-lt"/>
              </a:rPr>
              <a:t> Formula </a:t>
            </a:r>
            <a:r>
              <a:rPr lang="en-MY" b="1" dirty="0" err="1">
                <a:latin typeface="+mn-lt"/>
              </a:rPr>
              <a:t>Khas</a:t>
            </a:r>
            <a:r>
              <a:rPr lang="en-MY" b="1" dirty="0">
                <a:latin typeface="+mn-lt"/>
              </a:rPr>
              <a:t> </a:t>
            </a:r>
            <a:r>
              <a:rPr lang="en-MY" b="1" dirty="0" err="1">
                <a:latin typeface="+mn-lt"/>
              </a:rPr>
              <a:t>untuk</a:t>
            </a:r>
            <a:r>
              <a:rPr lang="en-MY" b="1" dirty="0">
                <a:latin typeface="+mn-lt"/>
              </a:rPr>
              <a:t> </a:t>
            </a:r>
            <a:r>
              <a:rPr lang="en-MY" b="1" dirty="0" err="1">
                <a:latin typeface="+mn-lt"/>
              </a:rPr>
              <a:t>pembahagian</a:t>
            </a:r>
            <a:r>
              <a:rPr lang="en-MY" b="1" dirty="0">
                <a:latin typeface="+mn-lt"/>
              </a:rPr>
              <a:t> </a:t>
            </a:r>
            <a:r>
              <a:rPr lang="en-MY" b="1" dirty="0" err="1">
                <a:latin typeface="+mn-lt"/>
              </a:rPr>
              <a:t>Harta</a:t>
            </a:r>
            <a:r>
              <a:rPr lang="en-MY" b="1" dirty="0">
                <a:latin typeface="+mn-lt"/>
              </a:rPr>
              <a:t> </a:t>
            </a:r>
            <a:r>
              <a:rPr lang="en-MY" b="1" dirty="0" err="1">
                <a:latin typeface="+mn-lt"/>
              </a:rPr>
              <a:t>Sepencarian</a:t>
            </a:r>
            <a:r>
              <a:rPr lang="en-MY" b="1" dirty="0">
                <a:latin typeface="+mn-lt"/>
              </a:rPr>
              <a:t>. </a:t>
            </a:r>
            <a:r>
              <a:rPr lang="en-MY" b="1" dirty="0" err="1">
                <a:latin typeface="+mn-lt"/>
              </a:rPr>
              <a:t>Namun</a:t>
            </a:r>
            <a:r>
              <a:rPr lang="en-MY" b="1" dirty="0">
                <a:latin typeface="+mn-lt"/>
              </a:rPr>
              <a:t> </a:t>
            </a:r>
            <a:r>
              <a:rPr lang="en-MY" b="1" dirty="0" err="1">
                <a:latin typeface="+mn-lt"/>
              </a:rPr>
              <a:t>kebiasaanya</a:t>
            </a:r>
            <a:r>
              <a:rPr lang="en-MY" b="1" dirty="0">
                <a:latin typeface="+mn-lt"/>
              </a:rPr>
              <a:t> </a:t>
            </a:r>
            <a:r>
              <a:rPr lang="en-MY" b="1" dirty="0" err="1">
                <a:latin typeface="+mn-lt"/>
              </a:rPr>
              <a:t>adalah</a:t>
            </a:r>
            <a:r>
              <a:rPr lang="en-MY" b="1" dirty="0">
                <a:latin typeface="+mn-lt"/>
              </a:rPr>
              <a:t> </a:t>
            </a:r>
            <a:r>
              <a:rPr lang="en-MY" b="1" dirty="0" err="1">
                <a:latin typeface="+mn-lt"/>
              </a:rPr>
              <a:t>seperti</a:t>
            </a:r>
            <a:r>
              <a:rPr lang="en-MY" b="1" dirty="0">
                <a:latin typeface="+mn-lt"/>
              </a:rPr>
              <a:t> </a:t>
            </a:r>
            <a:r>
              <a:rPr lang="en-MY" b="1" dirty="0" err="1" smtClean="0">
                <a:latin typeface="+mn-lt"/>
              </a:rPr>
              <a:t>berikut</a:t>
            </a:r>
            <a:r>
              <a:rPr lang="en-MY" b="1" dirty="0" smtClean="0">
                <a:latin typeface="+mn-lt"/>
              </a:rPr>
              <a:t> :</a:t>
            </a:r>
            <a:endParaRPr lang="en-MY" dirty="0" smtClean="0">
              <a:latin typeface="+mn-lt"/>
            </a:endParaRPr>
          </a:p>
          <a:p>
            <a:pPr marL="139700" indent="0">
              <a:buNone/>
            </a:pPr>
            <a:endParaRPr lang="en-MY"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827570115"/>
              </p:ext>
            </p:extLst>
          </p:nvPr>
        </p:nvGraphicFramePr>
        <p:xfrm>
          <a:off x="710514" y="1979311"/>
          <a:ext cx="7574696" cy="2697722"/>
        </p:xfrm>
        <a:graphic>
          <a:graphicData uri="http://schemas.openxmlformats.org/drawingml/2006/table">
            <a:tbl>
              <a:tblPr firstRow="1" bandRow="1">
                <a:tableStyleId>{86DFACDE-7116-4E18-8B6F-9C9237D0BBAF}</a:tableStyleId>
              </a:tblPr>
              <a:tblGrid>
                <a:gridCol w="6422898"/>
                <a:gridCol w="1151798"/>
              </a:tblGrid>
              <a:tr h="265094">
                <a:tc>
                  <a:txBody>
                    <a:bodyPr/>
                    <a:lstStyle/>
                    <a:p>
                      <a:r>
                        <a:rPr lang="en-MY" sz="1100" b="1" i="0" u="none" strike="noStrike" cap="none" dirty="0" smtClean="0">
                          <a:solidFill>
                            <a:srgbClr val="000000"/>
                          </a:solidFill>
                          <a:effectLst/>
                          <a:latin typeface="+mn-lt"/>
                          <a:ea typeface="Arial"/>
                          <a:cs typeface="Arial"/>
                          <a:sym typeface="Arial"/>
                        </a:rPr>
                        <a:t>SITUASI</a:t>
                      </a:r>
                      <a:endParaRPr lang="en-MY" sz="1100" dirty="0">
                        <a:latin typeface="+mn-lt"/>
                      </a:endParaRPr>
                    </a:p>
                  </a:txBody>
                  <a:tcPr/>
                </a:tc>
                <a:tc>
                  <a:txBody>
                    <a:bodyPr/>
                    <a:lstStyle/>
                    <a:p>
                      <a:r>
                        <a:rPr lang="en-MY" sz="1100" b="1" i="0" u="none" strike="noStrike" cap="none" dirty="0" smtClean="0">
                          <a:solidFill>
                            <a:srgbClr val="000000"/>
                          </a:solidFill>
                          <a:effectLst/>
                          <a:latin typeface="+mn-lt"/>
                          <a:ea typeface="Arial"/>
                          <a:cs typeface="Arial"/>
                          <a:sym typeface="Arial"/>
                        </a:rPr>
                        <a:t>PERATUSAN</a:t>
                      </a:r>
                      <a:endParaRPr lang="en-MY" sz="1100" dirty="0">
                        <a:latin typeface="+mn-lt"/>
                      </a:endParaRPr>
                    </a:p>
                  </a:txBody>
                  <a:tcPr/>
                </a:tc>
              </a:tr>
              <a:tr h="608157">
                <a:tc>
                  <a:txBody>
                    <a:bodyPr/>
                    <a:lstStyle/>
                    <a:p>
                      <a:r>
                        <a:rPr lang="en-MY" sz="1100" b="0" i="0" u="none" strike="noStrike" cap="none" dirty="0" smtClean="0">
                          <a:solidFill>
                            <a:srgbClr val="000000"/>
                          </a:solidFill>
                          <a:effectLst/>
                          <a:latin typeface="+mn-lt"/>
                          <a:ea typeface="Arial"/>
                          <a:cs typeface="Arial"/>
                          <a:sym typeface="Arial"/>
                        </a:rPr>
                        <a:t>ISTERI TIDAK BEKERJA YANG TAAT DAN MEMELIHARA RUMAHTANGGA DENGAN BAIK, MENJAGA MAKAN MINUM SUAMI DAN ANAK-ANAK TETAPI </a:t>
                      </a:r>
                      <a:r>
                        <a:rPr lang="en-MY" sz="1100" b="1" i="0" u="sng" strike="noStrike" cap="none" dirty="0" smtClean="0">
                          <a:solidFill>
                            <a:srgbClr val="000000"/>
                          </a:solidFill>
                          <a:effectLst/>
                          <a:latin typeface="+mn-lt"/>
                          <a:ea typeface="Arial"/>
                          <a:cs typeface="Arial"/>
                          <a:sym typeface="Arial"/>
                        </a:rPr>
                        <a:t>TIDAK MENEMANI</a:t>
                      </a:r>
                      <a:r>
                        <a:rPr lang="en-MY" sz="1100" b="0" i="0" u="none" strike="noStrike" cap="none" dirty="0" smtClean="0">
                          <a:solidFill>
                            <a:srgbClr val="000000"/>
                          </a:solidFill>
                          <a:effectLst/>
                          <a:latin typeface="+mn-lt"/>
                          <a:ea typeface="Arial"/>
                          <a:cs typeface="Arial"/>
                          <a:sym typeface="Arial"/>
                        </a:rPr>
                        <a:t> SUAMI DALAM URUSAN MENCARI REZKI</a:t>
                      </a:r>
                      <a:endParaRPr lang="en-MY" sz="1100" dirty="0">
                        <a:latin typeface="+mn-lt"/>
                      </a:endParaRPr>
                    </a:p>
                  </a:txBody>
                  <a:tcPr/>
                </a:tc>
                <a:tc>
                  <a:txBody>
                    <a:bodyPr/>
                    <a:lstStyle/>
                    <a:p>
                      <a:r>
                        <a:rPr lang="en-MY" sz="1100" b="0" i="0" u="none" strike="noStrike" cap="none" dirty="0" smtClean="0">
                          <a:solidFill>
                            <a:srgbClr val="000000"/>
                          </a:solidFill>
                          <a:effectLst/>
                          <a:latin typeface="+mn-lt"/>
                          <a:ea typeface="Arial"/>
                          <a:cs typeface="Arial"/>
                          <a:sym typeface="Arial"/>
                        </a:rPr>
                        <a:t> 25%</a:t>
                      </a:r>
                      <a:endParaRPr lang="en-MY" sz="1100" dirty="0">
                        <a:latin typeface="+mn-lt"/>
                      </a:endParaRPr>
                    </a:p>
                  </a:txBody>
                  <a:tcPr/>
                </a:tc>
              </a:tr>
              <a:tr h="608157">
                <a:tc>
                  <a:txBody>
                    <a:bodyPr/>
                    <a:lstStyle/>
                    <a:p>
                      <a:r>
                        <a:rPr lang="en-MY" sz="1100" b="0" i="0" u="none" strike="noStrike" cap="none" dirty="0" smtClean="0">
                          <a:solidFill>
                            <a:srgbClr val="000000"/>
                          </a:solidFill>
                          <a:effectLst/>
                          <a:latin typeface="+mn-lt"/>
                          <a:ea typeface="Arial"/>
                          <a:cs typeface="Arial"/>
                          <a:sym typeface="Arial"/>
                        </a:rPr>
                        <a:t>ISTERI TIDAK BEKERJA YANG TAAT DAN MEMELIHARA RUMAHTANGGA DENGAN BAIK, MENJAGA MAKAN MINUM SUAMI DAN ANAK-ANAK </a:t>
                      </a:r>
                      <a:r>
                        <a:rPr lang="en-MY" sz="1100" b="1" i="0" u="sng" strike="noStrike" cap="none" dirty="0" smtClean="0">
                          <a:solidFill>
                            <a:srgbClr val="000000"/>
                          </a:solidFill>
                          <a:effectLst/>
                          <a:latin typeface="+mn-lt"/>
                          <a:ea typeface="Arial"/>
                          <a:cs typeface="Arial"/>
                          <a:sym typeface="Arial"/>
                        </a:rPr>
                        <a:t>DAN MENEMANI</a:t>
                      </a:r>
                      <a:r>
                        <a:rPr lang="en-MY" sz="1100" b="0" i="0" u="none" strike="noStrike" cap="none" dirty="0" smtClean="0">
                          <a:solidFill>
                            <a:srgbClr val="000000"/>
                          </a:solidFill>
                          <a:effectLst/>
                          <a:latin typeface="+mn-lt"/>
                          <a:ea typeface="Arial"/>
                          <a:cs typeface="Arial"/>
                          <a:sym typeface="Arial"/>
                        </a:rPr>
                        <a:t> SUAMI DALAM URUSAN MENCARI REZKI</a:t>
                      </a:r>
                      <a:endParaRPr lang="en-MY" sz="1100" dirty="0">
                        <a:latin typeface="+mn-lt"/>
                      </a:endParaRPr>
                    </a:p>
                  </a:txBody>
                  <a:tcPr/>
                </a:tc>
                <a:tc>
                  <a:txBody>
                    <a:bodyPr/>
                    <a:lstStyle/>
                    <a:p>
                      <a:r>
                        <a:rPr lang="en-MY" sz="1100" b="0" i="0" u="none" strike="noStrike" cap="none" dirty="0" smtClean="0">
                          <a:solidFill>
                            <a:srgbClr val="000000"/>
                          </a:solidFill>
                          <a:effectLst/>
                          <a:latin typeface="+mn-lt"/>
                          <a:ea typeface="Arial"/>
                          <a:cs typeface="Arial"/>
                          <a:sym typeface="Arial"/>
                        </a:rPr>
                        <a:t>33% @ 1 /3</a:t>
                      </a:r>
                      <a:endParaRPr lang="en-MY" sz="1100" dirty="0">
                        <a:latin typeface="+mn-lt"/>
                      </a:endParaRPr>
                    </a:p>
                  </a:txBody>
                  <a:tcPr/>
                </a:tc>
              </a:tr>
              <a:tr h="608157">
                <a:tc>
                  <a:txBody>
                    <a:bodyPr/>
                    <a:lstStyle/>
                    <a:p>
                      <a:r>
                        <a:rPr lang="en-MY" sz="1100" b="0" i="0" u="none" strike="noStrike" cap="none" dirty="0" smtClean="0">
                          <a:solidFill>
                            <a:srgbClr val="000000"/>
                          </a:solidFill>
                          <a:effectLst/>
                          <a:latin typeface="+mn-lt"/>
                          <a:ea typeface="Arial"/>
                          <a:cs typeface="Arial"/>
                          <a:sym typeface="Arial"/>
                        </a:rPr>
                        <a:t>ISTERI TIDAK BEKERJA TETAPI BANYAK MEMBERI SUMBANGAN LANGSUNG SEPERTI </a:t>
                      </a:r>
                      <a:r>
                        <a:rPr lang="en-MY" sz="1100" b="1" i="0" u="sng" strike="noStrike" cap="none" dirty="0" smtClean="0">
                          <a:solidFill>
                            <a:srgbClr val="000000"/>
                          </a:solidFill>
                          <a:effectLst/>
                          <a:latin typeface="+mn-lt"/>
                          <a:ea typeface="Arial"/>
                          <a:cs typeface="Arial"/>
                          <a:sym typeface="Arial"/>
                        </a:rPr>
                        <a:t>MENGGUNAKAN PENGARUH KEDUDUKAN KELUARGANYA</a:t>
                      </a:r>
                      <a:r>
                        <a:rPr lang="en-MY" sz="1100" b="0" i="0" u="none" strike="noStrike" cap="none" dirty="0" smtClean="0">
                          <a:solidFill>
                            <a:srgbClr val="000000"/>
                          </a:solidFill>
                          <a:effectLst/>
                          <a:latin typeface="+mn-lt"/>
                          <a:ea typeface="Arial"/>
                          <a:cs typeface="Arial"/>
                          <a:sym typeface="Arial"/>
                        </a:rPr>
                        <a:t> YANG TERNAMA DAN </a:t>
                      </a:r>
                      <a:r>
                        <a:rPr lang="en-MY" sz="1100" b="1" i="0" u="sng" strike="noStrike" cap="none" dirty="0" smtClean="0">
                          <a:solidFill>
                            <a:srgbClr val="000000"/>
                          </a:solidFill>
                          <a:effectLst/>
                          <a:latin typeface="+mn-lt"/>
                          <a:ea typeface="Arial"/>
                          <a:cs typeface="Arial"/>
                          <a:sym typeface="Arial"/>
                        </a:rPr>
                        <a:t>MEMBANTU SUAMI MEMUDAHKAN URUSAN MENDAPATKAN ASET</a:t>
                      </a:r>
                      <a:endParaRPr lang="en-MY" sz="1100" dirty="0">
                        <a:latin typeface="+mn-lt"/>
                      </a:endParaRPr>
                    </a:p>
                  </a:txBody>
                  <a:tcPr/>
                </a:tc>
                <a:tc>
                  <a:txBody>
                    <a:bodyPr/>
                    <a:lstStyle/>
                    <a:p>
                      <a:r>
                        <a:rPr lang="en-MY" sz="1100" b="0" i="0" u="none" strike="noStrike" cap="none" dirty="0" smtClean="0">
                          <a:solidFill>
                            <a:srgbClr val="000000"/>
                          </a:solidFill>
                          <a:effectLst/>
                          <a:latin typeface="+mn-lt"/>
                          <a:ea typeface="Arial"/>
                          <a:cs typeface="Arial"/>
                          <a:sym typeface="Arial"/>
                        </a:rPr>
                        <a:t>40-45%</a:t>
                      </a:r>
                      <a:endParaRPr lang="en-MY" sz="1100" dirty="0">
                        <a:latin typeface="+mn-lt"/>
                      </a:endParaRPr>
                    </a:p>
                  </a:txBody>
                  <a:tcPr/>
                </a:tc>
              </a:tr>
              <a:tr h="608157">
                <a:tc>
                  <a:txBody>
                    <a:bodyPr/>
                    <a:lstStyle/>
                    <a:p>
                      <a:r>
                        <a:rPr lang="en-MY" sz="1100" b="0" i="0" u="none" strike="noStrike" cap="none" dirty="0" smtClean="0">
                          <a:solidFill>
                            <a:srgbClr val="000000"/>
                          </a:solidFill>
                          <a:effectLst/>
                          <a:latin typeface="+mn-lt"/>
                          <a:ea typeface="Arial"/>
                          <a:cs typeface="Arial"/>
                          <a:sym typeface="Arial"/>
                        </a:rPr>
                        <a:t>ISTERI MEMBERIKAN SUMBANGAN LANGSUNG DAN TIDAK LANGSUNG SEPERTI MEMBAYAR DEPOSIT PEMBELIAN, MEMBAYAR YURAN GUAMAN, BAYARAN UTILITI, CUKAI, MENGURUSKAN KELUARGA DENGAN BAIK</a:t>
                      </a:r>
                      <a:endParaRPr lang="en-MY" sz="1100" dirty="0">
                        <a:latin typeface="+mn-lt"/>
                      </a:endParaRPr>
                    </a:p>
                  </a:txBody>
                  <a:tcPr/>
                </a:tc>
                <a:tc>
                  <a:txBody>
                    <a:bodyPr/>
                    <a:lstStyle/>
                    <a:p>
                      <a:r>
                        <a:rPr lang="en-MY" sz="1100" b="0" i="0" u="none" strike="noStrike" cap="none" dirty="0" smtClean="0">
                          <a:solidFill>
                            <a:srgbClr val="000000"/>
                          </a:solidFill>
                          <a:effectLst/>
                          <a:latin typeface="+mn-lt"/>
                          <a:ea typeface="Arial"/>
                          <a:cs typeface="Arial"/>
                          <a:sym typeface="Arial"/>
                        </a:rPr>
                        <a:t>50% ATAU LEBIH</a:t>
                      </a:r>
                      <a:endParaRPr lang="en-MY" sz="1100" dirty="0">
                        <a:latin typeface="+mn-lt"/>
                      </a:endParaRPr>
                    </a:p>
                  </a:txBody>
                  <a:tcPr/>
                </a:tc>
              </a:tr>
            </a:tbl>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7240873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67"/>
          <p:cNvSpPr txBox="1">
            <a:spLocks noGrp="1"/>
          </p:cNvSpPr>
          <p:nvPr>
            <p:ph type="title"/>
          </p:nvPr>
        </p:nvSpPr>
        <p:spPr>
          <a:xfrm>
            <a:off x="694688" y="518227"/>
            <a:ext cx="8023003" cy="528600"/>
          </a:xfrm>
          <a:prstGeom prst="rect">
            <a:avLst/>
          </a:prstGeom>
        </p:spPr>
        <p:txBody>
          <a:bodyPr spcFirstLastPara="1" wrap="square" lIns="91425" tIns="91425" rIns="91425" bIns="91425" anchor="t" anchorCtr="0">
            <a:noAutofit/>
          </a:bodyPr>
          <a:lstStyle/>
          <a:p>
            <a:r>
              <a:rPr lang="en-MY" sz="2400" dirty="0">
                <a:latin typeface="+mj-lt"/>
              </a:rPr>
              <a:t>RUJUKAN KES- KES TERDAHULU</a:t>
            </a:r>
          </a:p>
        </p:txBody>
      </p:sp>
      <p:cxnSp>
        <p:nvCxnSpPr>
          <p:cNvPr id="702" name="Google Shape;702;p67"/>
          <p:cNvCxnSpPr/>
          <p:nvPr/>
        </p:nvCxnSpPr>
        <p:spPr>
          <a:xfrm>
            <a:off x="814975" y="1263460"/>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ext Placeholder 1"/>
          <p:cNvSpPr>
            <a:spLocks noGrp="1"/>
          </p:cNvSpPr>
          <p:nvPr>
            <p:ph type="body" idx="1"/>
          </p:nvPr>
        </p:nvSpPr>
        <p:spPr>
          <a:xfrm>
            <a:off x="713224" y="1348433"/>
            <a:ext cx="6843275" cy="3259800"/>
          </a:xfrm>
        </p:spPr>
        <p:txBody>
          <a:bodyPr/>
          <a:lstStyle/>
          <a:p>
            <a:pPr marL="482600" lvl="0" indent="-342900">
              <a:buFont typeface="+mj-lt"/>
              <a:buAutoNum type="arabicPeriod"/>
            </a:pPr>
            <a:r>
              <a:rPr lang="en-MY" b="1" dirty="0">
                <a:latin typeface="+mn-lt"/>
              </a:rPr>
              <a:t>TENGKU ANUN ZAHARAH TENGKU ABDUL HAMID </a:t>
            </a:r>
            <a:r>
              <a:rPr lang="en-MY" b="1" dirty="0" err="1">
                <a:latin typeface="+mn-lt"/>
              </a:rPr>
              <a:t>lwn</a:t>
            </a:r>
            <a:r>
              <a:rPr lang="en-MY" b="1" dirty="0">
                <a:latin typeface="+mn-lt"/>
              </a:rPr>
              <a:t>. DATO DR HUSSEIN MOHAMED YUSOF (1980) 1MSLR </a:t>
            </a:r>
            <a:r>
              <a:rPr lang="en-MY" b="1" dirty="0" smtClean="0">
                <a:latin typeface="+mn-lt"/>
              </a:rPr>
              <a:t>13</a:t>
            </a:r>
            <a:endParaRPr lang="en-MY" dirty="0">
              <a:latin typeface="+mn-lt"/>
            </a:endParaRPr>
          </a:p>
          <a:p>
            <a:pPr marL="482600" lvl="0" indent="-342900">
              <a:buFont typeface="+mj-lt"/>
              <a:buAutoNum type="arabicPeriod"/>
            </a:pPr>
            <a:endParaRPr lang="en-MY" dirty="0">
              <a:latin typeface="+mn-lt"/>
            </a:endParaRPr>
          </a:p>
          <a:p>
            <a:pPr marL="939800" lvl="1" indent="-342900">
              <a:buFont typeface="+mj-lt"/>
              <a:buAutoNum type="alphaLcParenR"/>
            </a:pPr>
            <a:r>
              <a:rPr lang="en-MY" dirty="0" err="1" smtClean="0">
                <a:latin typeface="+mn-lt"/>
              </a:rPr>
              <a:t>Fakta</a:t>
            </a:r>
            <a:r>
              <a:rPr lang="en-MY" dirty="0" smtClean="0">
                <a:latin typeface="+mn-lt"/>
              </a:rPr>
              <a:t> </a:t>
            </a:r>
            <a:r>
              <a:rPr lang="en-MY" dirty="0" err="1" smtClean="0">
                <a:latin typeface="+mn-lt"/>
              </a:rPr>
              <a:t>Kes</a:t>
            </a:r>
            <a:endParaRPr lang="en-MY" dirty="0">
              <a:latin typeface="+mn-lt"/>
            </a:endParaRPr>
          </a:p>
          <a:p>
            <a:pPr marL="596900" lvl="1" indent="0">
              <a:buNone/>
            </a:pPr>
            <a:r>
              <a:rPr lang="en-MY" dirty="0" err="1" smtClean="0">
                <a:latin typeface="+mn-lt"/>
              </a:rPr>
              <a:t>Pada</a:t>
            </a:r>
            <a:r>
              <a:rPr lang="en-MY" dirty="0" smtClean="0">
                <a:latin typeface="+mn-lt"/>
              </a:rPr>
              <a:t> </a:t>
            </a:r>
            <a:r>
              <a:rPr lang="en-MY" dirty="0">
                <a:latin typeface="+mn-lt"/>
              </a:rPr>
              <a:t>1973, </a:t>
            </a:r>
            <a:r>
              <a:rPr lang="en-MY" dirty="0" err="1">
                <a:latin typeface="+mn-lt"/>
              </a:rPr>
              <a:t>pihak-pihak</a:t>
            </a:r>
            <a:r>
              <a:rPr lang="en-MY" dirty="0">
                <a:latin typeface="+mn-lt"/>
              </a:rPr>
              <a:t> </a:t>
            </a:r>
            <a:r>
              <a:rPr lang="en-MY" dirty="0" err="1">
                <a:latin typeface="+mn-lt"/>
              </a:rPr>
              <a:t>berkahwin</a:t>
            </a:r>
            <a:r>
              <a:rPr lang="en-MY" dirty="0">
                <a:latin typeface="+mn-lt"/>
              </a:rPr>
              <a:t> yang mana </a:t>
            </a:r>
            <a:r>
              <a:rPr lang="en-MY" dirty="0" err="1">
                <a:latin typeface="+mn-lt"/>
              </a:rPr>
              <a:t>Isteri</a:t>
            </a:r>
            <a:r>
              <a:rPr lang="en-MY" dirty="0">
                <a:latin typeface="+mn-lt"/>
              </a:rPr>
              <a:t> </a:t>
            </a:r>
            <a:r>
              <a:rPr lang="en-MY" dirty="0" err="1">
                <a:latin typeface="+mn-lt"/>
              </a:rPr>
              <a:t>seorang</a:t>
            </a:r>
            <a:r>
              <a:rPr lang="en-MY" dirty="0">
                <a:latin typeface="+mn-lt"/>
              </a:rPr>
              <a:t> </a:t>
            </a:r>
            <a:r>
              <a:rPr lang="en-MY" dirty="0" err="1">
                <a:latin typeface="+mn-lt"/>
              </a:rPr>
              <a:t>Eksekutif</a:t>
            </a:r>
            <a:r>
              <a:rPr lang="en-MY" dirty="0">
                <a:latin typeface="+mn-lt"/>
              </a:rPr>
              <a:t> </a:t>
            </a:r>
            <a:r>
              <a:rPr lang="en-MY" dirty="0" err="1">
                <a:latin typeface="+mn-lt"/>
              </a:rPr>
              <a:t>berpendapatan</a:t>
            </a:r>
            <a:r>
              <a:rPr lang="en-MY" dirty="0">
                <a:latin typeface="+mn-lt"/>
              </a:rPr>
              <a:t> RM700 </a:t>
            </a:r>
            <a:r>
              <a:rPr lang="en-MY" dirty="0" err="1">
                <a:latin typeface="+mn-lt"/>
              </a:rPr>
              <a:t>sebulan</a:t>
            </a:r>
            <a:r>
              <a:rPr lang="en-MY" dirty="0">
                <a:latin typeface="+mn-lt"/>
              </a:rPr>
              <a:t> </a:t>
            </a:r>
            <a:r>
              <a:rPr lang="en-MY" dirty="0" err="1">
                <a:latin typeface="+mn-lt"/>
              </a:rPr>
              <a:t>dan</a:t>
            </a:r>
            <a:r>
              <a:rPr lang="en-MY" dirty="0">
                <a:latin typeface="+mn-lt"/>
              </a:rPr>
              <a:t> </a:t>
            </a:r>
            <a:r>
              <a:rPr lang="en-MY" dirty="0" err="1">
                <a:latin typeface="+mn-lt"/>
              </a:rPr>
              <a:t>suami</a:t>
            </a:r>
            <a:r>
              <a:rPr lang="en-MY" dirty="0">
                <a:latin typeface="+mn-lt"/>
              </a:rPr>
              <a:t> </a:t>
            </a:r>
            <a:r>
              <a:rPr lang="en-MY" dirty="0" err="1">
                <a:latin typeface="+mn-lt"/>
              </a:rPr>
              <a:t>Doktor</a:t>
            </a:r>
            <a:r>
              <a:rPr lang="en-MY" dirty="0">
                <a:latin typeface="+mn-lt"/>
              </a:rPr>
              <a:t> </a:t>
            </a:r>
            <a:r>
              <a:rPr lang="en-MY" dirty="0" err="1">
                <a:latin typeface="+mn-lt"/>
              </a:rPr>
              <a:t>Haiwan</a:t>
            </a:r>
            <a:r>
              <a:rPr lang="en-MY" dirty="0">
                <a:latin typeface="+mn-lt"/>
              </a:rPr>
              <a:t> di </a:t>
            </a:r>
            <a:r>
              <a:rPr lang="en-MY" dirty="0" err="1">
                <a:latin typeface="+mn-lt"/>
              </a:rPr>
              <a:t>Jabatan</a:t>
            </a:r>
            <a:r>
              <a:rPr lang="en-MY" dirty="0">
                <a:latin typeface="+mn-lt"/>
              </a:rPr>
              <a:t> </a:t>
            </a:r>
            <a:r>
              <a:rPr lang="en-MY" dirty="0" err="1">
                <a:latin typeface="+mn-lt"/>
              </a:rPr>
              <a:t>Pertanian</a:t>
            </a:r>
            <a:r>
              <a:rPr lang="en-MY" dirty="0">
                <a:latin typeface="+mn-lt"/>
              </a:rPr>
              <a:t> </a:t>
            </a:r>
            <a:r>
              <a:rPr lang="en-MY" dirty="0" err="1">
                <a:latin typeface="+mn-lt"/>
              </a:rPr>
              <a:t>berpendapatan</a:t>
            </a:r>
            <a:r>
              <a:rPr lang="en-MY" dirty="0">
                <a:latin typeface="+mn-lt"/>
              </a:rPr>
              <a:t> RM3000 </a:t>
            </a:r>
            <a:r>
              <a:rPr lang="en-MY" dirty="0" err="1" smtClean="0">
                <a:latin typeface="+mn-lt"/>
              </a:rPr>
              <a:t>sebulan</a:t>
            </a:r>
            <a:endParaRPr lang="en-MY" dirty="0">
              <a:latin typeface="+mn-lt"/>
            </a:endParaRPr>
          </a:p>
          <a:p>
            <a:pPr marL="596900" lvl="1" indent="0">
              <a:buNone/>
            </a:pPr>
            <a:endParaRPr lang="en-MY" dirty="0">
              <a:latin typeface="+mn-lt"/>
            </a:endParaRPr>
          </a:p>
          <a:p>
            <a:pPr marL="939800" lvl="1" indent="-342900">
              <a:buFont typeface="+mj-lt"/>
              <a:buAutoNum type="alphaLcParenR" startAt="2"/>
            </a:pPr>
            <a:r>
              <a:rPr lang="en-MY" dirty="0" err="1" smtClean="0">
                <a:latin typeface="+mn-lt"/>
              </a:rPr>
              <a:t>Pada</a:t>
            </a:r>
            <a:r>
              <a:rPr lang="en-MY" dirty="0" smtClean="0">
                <a:latin typeface="+mn-lt"/>
              </a:rPr>
              <a:t> </a:t>
            </a:r>
            <a:r>
              <a:rPr lang="en-MY" dirty="0">
                <a:latin typeface="+mn-lt"/>
              </a:rPr>
              <a:t>1975, </a:t>
            </a:r>
            <a:r>
              <a:rPr lang="en-MY" dirty="0" err="1">
                <a:latin typeface="+mn-lt"/>
              </a:rPr>
              <a:t>Isteri</a:t>
            </a:r>
            <a:r>
              <a:rPr lang="en-MY" dirty="0">
                <a:latin typeface="+mn-lt"/>
              </a:rPr>
              <a:t> </a:t>
            </a:r>
            <a:r>
              <a:rPr lang="en-MY" dirty="0" err="1">
                <a:latin typeface="+mn-lt"/>
              </a:rPr>
              <a:t>berhenti</a:t>
            </a:r>
            <a:r>
              <a:rPr lang="en-MY" dirty="0">
                <a:latin typeface="+mn-lt"/>
              </a:rPr>
              <a:t> </a:t>
            </a:r>
            <a:r>
              <a:rPr lang="en-MY" dirty="0" err="1">
                <a:latin typeface="+mn-lt"/>
              </a:rPr>
              <a:t>kerja</a:t>
            </a:r>
            <a:r>
              <a:rPr lang="en-MY" dirty="0">
                <a:latin typeface="+mn-lt"/>
              </a:rPr>
              <a:t> </a:t>
            </a:r>
            <a:r>
              <a:rPr lang="en-MY" dirty="0" err="1">
                <a:latin typeface="+mn-lt"/>
              </a:rPr>
              <a:t>dan</a:t>
            </a:r>
            <a:r>
              <a:rPr lang="en-MY" dirty="0">
                <a:latin typeface="+mn-lt"/>
              </a:rPr>
              <a:t> </a:t>
            </a:r>
            <a:r>
              <a:rPr lang="en-MY" dirty="0" err="1">
                <a:latin typeface="+mn-lt"/>
              </a:rPr>
              <a:t>buka</a:t>
            </a:r>
            <a:r>
              <a:rPr lang="en-MY" dirty="0">
                <a:latin typeface="+mn-lt"/>
              </a:rPr>
              <a:t> </a:t>
            </a:r>
            <a:r>
              <a:rPr lang="en-MY" dirty="0" err="1">
                <a:latin typeface="+mn-lt"/>
              </a:rPr>
              <a:t>kedai</a:t>
            </a:r>
            <a:r>
              <a:rPr lang="en-MY" dirty="0">
                <a:latin typeface="+mn-lt"/>
              </a:rPr>
              <a:t> </a:t>
            </a:r>
            <a:r>
              <a:rPr lang="en-MY" dirty="0" err="1">
                <a:latin typeface="+mn-lt"/>
              </a:rPr>
              <a:t>baju</a:t>
            </a:r>
            <a:r>
              <a:rPr lang="en-MY" dirty="0">
                <a:latin typeface="+mn-lt"/>
              </a:rPr>
              <a:t> di </a:t>
            </a:r>
            <a:r>
              <a:rPr lang="en-MY" dirty="0" err="1">
                <a:latin typeface="+mn-lt"/>
              </a:rPr>
              <a:t>Wisma</a:t>
            </a:r>
            <a:r>
              <a:rPr lang="en-MY" dirty="0">
                <a:latin typeface="+mn-lt"/>
              </a:rPr>
              <a:t> Central, KL. </a:t>
            </a:r>
            <a:r>
              <a:rPr lang="en-MY" dirty="0" err="1">
                <a:latin typeface="+mn-lt"/>
              </a:rPr>
              <a:t>Suami</a:t>
            </a:r>
            <a:r>
              <a:rPr lang="en-MY" dirty="0">
                <a:latin typeface="+mn-lt"/>
              </a:rPr>
              <a:t> </a:t>
            </a:r>
            <a:r>
              <a:rPr lang="en-MY" dirty="0" err="1">
                <a:latin typeface="+mn-lt"/>
              </a:rPr>
              <a:t>buat</a:t>
            </a:r>
            <a:r>
              <a:rPr lang="en-MY" dirty="0">
                <a:latin typeface="+mn-lt"/>
              </a:rPr>
              <a:t> </a:t>
            </a:r>
            <a:r>
              <a:rPr lang="en-MY" dirty="0" err="1">
                <a:latin typeface="+mn-lt"/>
              </a:rPr>
              <a:t>perniagaan</a:t>
            </a:r>
            <a:r>
              <a:rPr lang="en-MY" dirty="0">
                <a:latin typeface="+mn-lt"/>
              </a:rPr>
              <a:t> </a:t>
            </a:r>
            <a:r>
              <a:rPr lang="en-MY" dirty="0" err="1" smtClean="0">
                <a:latin typeface="+mn-lt"/>
              </a:rPr>
              <a:t>sambilan</a:t>
            </a:r>
            <a:endParaRPr lang="en-MY" dirty="0">
              <a:latin typeface="+mn-lt"/>
            </a:endParaRPr>
          </a:p>
          <a:p>
            <a:pPr marL="939800" lvl="1" indent="-342900">
              <a:buFont typeface="+mj-lt"/>
              <a:buAutoNum type="alphaLcParenR" startAt="2"/>
            </a:pPr>
            <a:endParaRPr lang="en-MY" dirty="0">
              <a:latin typeface="+mn-lt"/>
            </a:endParaRPr>
          </a:p>
          <a:p>
            <a:pPr marL="939800" lvl="1" indent="-342900">
              <a:buFont typeface="+mj-lt"/>
              <a:buAutoNum type="alphaLcParenR" startAt="2"/>
            </a:pPr>
            <a:r>
              <a:rPr lang="en-MY" dirty="0" err="1" smtClean="0">
                <a:latin typeface="+mn-lt"/>
              </a:rPr>
              <a:t>Pada</a:t>
            </a:r>
            <a:r>
              <a:rPr lang="en-MY" dirty="0" smtClean="0">
                <a:latin typeface="+mn-lt"/>
              </a:rPr>
              <a:t> </a:t>
            </a:r>
            <a:r>
              <a:rPr lang="en-MY" dirty="0">
                <a:latin typeface="+mn-lt"/>
              </a:rPr>
              <a:t>1977, </a:t>
            </a:r>
            <a:r>
              <a:rPr lang="en-MY" dirty="0" err="1">
                <a:latin typeface="+mn-lt"/>
              </a:rPr>
              <a:t>Suami</a:t>
            </a:r>
            <a:r>
              <a:rPr lang="en-MY" dirty="0">
                <a:latin typeface="+mn-lt"/>
              </a:rPr>
              <a:t> </a:t>
            </a:r>
            <a:r>
              <a:rPr lang="en-MY" dirty="0" err="1">
                <a:latin typeface="+mn-lt"/>
              </a:rPr>
              <a:t>letak</a:t>
            </a:r>
            <a:r>
              <a:rPr lang="en-MY" dirty="0">
                <a:latin typeface="+mn-lt"/>
              </a:rPr>
              <a:t> </a:t>
            </a:r>
            <a:r>
              <a:rPr lang="en-MY" dirty="0" err="1">
                <a:latin typeface="+mn-lt"/>
              </a:rPr>
              <a:t>jawatan</a:t>
            </a:r>
            <a:r>
              <a:rPr lang="en-MY" dirty="0">
                <a:latin typeface="+mn-lt"/>
              </a:rPr>
              <a:t> </a:t>
            </a:r>
            <a:r>
              <a:rPr lang="en-MY" dirty="0" err="1">
                <a:latin typeface="+mn-lt"/>
              </a:rPr>
              <a:t>kerajaan</a:t>
            </a:r>
            <a:r>
              <a:rPr lang="en-MY" dirty="0">
                <a:latin typeface="+mn-lt"/>
              </a:rPr>
              <a:t> </a:t>
            </a:r>
            <a:r>
              <a:rPr lang="en-MY" dirty="0" err="1">
                <a:latin typeface="+mn-lt"/>
              </a:rPr>
              <a:t>dan</a:t>
            </a:r>
            <a:r>
              <a:rPr lang="en-MY" dirty="0">
                <a:latin typeface="+mn-lt"/>
              </a:rPr>
              <a:t> </a:t>
            </a:r>
            <a:r>
              <a:rPr lang="en-MY" dirty="0" err="1">
                <a:latin typeface="+mn-lt"/>
              </a:rPr>
              <a:t>jadi</a:t>
            </a:r>
            <a:r>
              <a:rPr lang="en-MY" dirty="0">
                <a:latin typeface="+mn-lt"/>
              </a:rPr>
              <a:t> </a:t>
            </a:r>
            <a:r>
              <a:rPr lang="en-MY" dirty="0" err="1">
                <a:latin typeface="+mn-lt"/>
              </a:rPr>
              <a:t>Pemaju</a:t>
            </a:r>
            <a:r>
              <a:rPr lang="en-MY" dirty="0">
                <a:latin typeface="+mn-lt"/>
              </a:rPr>
              <a:t> </a:t>
            </a:r>
            <a:r>
              <a:rPr lang="en-MY" dirty="0" err="1">
                <a:latin typeface="+mn-lt"/>
              </a:rPr>
              <a:t>Perumahan</a:t>
            </a:r>
            <a:r>
              <a:rPr lang="en-MY" dirty="0">
                <a:latin typeface="+mn-lt"/>
              </a:rPr>
              <a:t>. </a:t>
            </a:r>
            <a:r>
              <a:rPr lang="en-MY" dirty="0" err="1">
                <a:latin typeface="+mn-lt"/>
              </a:rPr>
              <a:t>Sebagai</a:t>
            </a:r>
            <a:r>
              <a:rPr lang="en-MY" dirty="0">
                <a:latin typeface="+mn-lt"/>
              </a:rPr>
              <a:t> </a:t>
            </a:r>
            <a:r>
              <a:rPr lang="en-MY" dirty="0" err="1">
                <a:latin typeface="+mn-lt"/>
              </a:rPr>
              <a:t>usahawan</a:t>
            </a:r>
            <a:r>
              <a:rPr lang="en-MY" dirty="0">
                <a:latin typeface="+mn-lt"/>
              </a:rPr>
              <a:t>, </a:t>
            </a:r>
            <a:r>
              <a:rPr lang="en-MY" dirty="0" err="1">
                <a:latin typeface="+mn-lt"/>
              </a:rPr>
              <a:t>mempunyai</a:t>
            </a:r>
            <a:r>
              <a:rPr lang="en-MY" dirty="0">
                <a:latin typeface="+mn-lt"/>
              </a:rPr>
              <a:t> </a:t>
            </a:r>
            <a:r>
              <a:rPr lang="en-MY" dirty="0" err="1">
                <a:latin typeface="+mn-lt"/>
              </a:rPr>
              <a:t>banyak</a:t>
            </a:r>
            <a:r>
              <a:rPr lang="en-MY" dirty="0">
                <a:latin typeface="+mn-lt"/>
              </a:rPr>
              <a:t> </a:t>
            </a:r>
            <a:r>
              <a:rPr lang="en-MY" dirty="0" err="1">
                <a:latin typeface="+mn-lt"/>
              </a:rPr>
              <a:t>kenalan</a:t>
            </a:r>
            <a:r>
              <a:rPr lang="en-MY" dirty="0">
                <a:latin typeface="+mn-lt"/>
              </a:rPr>
              <a:t>. </a:t>
            </a:r>
            <a:r>
              <a:rPr lang="en-MY" dirty="0" err="1">
                <a:latin typeface="+mn-lt"/>
              </a:rPr>
              <a:t>Kenalkan</a:t>
            </a:r>
            <a:r>
              <a:rPr lang="en-MY" dirty="0">
                <a:latin typeface="+mn-lt"/>
              </a:rPr>
              <a:t> </a:t>
            </a:r>
            <a:r>
              <a:rPr lang="en-MY" dirty="0" err="1">
                <a:latin typeface="+mn-lt"/>
              </a:rPr>
              <a:t>isteri</a:t>
            </a:r>
            <a:r>
              <a:rPr lang="en-MY" dirty="0">
                <a:latin typeface="+mn-lt"/>
              </a:rPr>
              <a:t> </a:t>
            </a:r>
            <a:r>
              <a:rPr lang="en-MY" dirty="0" err="1">
                <a:latin typeface="+mn-lt"/>
              </a:rPr>
              <a:t>dengan</a:t>
            </a:r>
            <a:r>
              <a:rPr lang="en-MY" dirty="0">
                <a:latin typeface="+mn-lt"/>
              </a:rPr>
              <a:t> </a:t>
            </a:r>
            <a:r>
              <a:rPr lang="en-MY" dirty="0" err="1">
                <a:latin typeface="+mn-lt"/>
              </a:rPr>
              <a:t>Broery</a:t>
            </a:r>
            <a:r>
              <a:rPr lang="en-MY" dirty="0">
                <a:latin typeface="+mn-lt"/>
              </a:rPr>
              <a:t> </a:t>
            </a:r>
            <a:r>
              <a:rPr lang="en-MY" dirty="0" err="1" smtClean="0">
                <a:latin typeface="+mn-lt"/>
              </a:rPr>
              <a:t>Marantika</a:t>
            </a:r>
            <a:endParaRPr lang="en-MY" dirty="0">
              <a:latin typeface="+mn-l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707179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67"/>
          <p:cNvSpPr txBox="1">
            <a:spLocks noGrp="1"/>
          </p:cNvSpPr>
          <p:nvPr>
            <p:ph type="title"/>
          </p:nvPr>
        </p:nvSpPr>
        <p:spPr>
          <a:xfrm>
            <a:off x="694688" y="518227"/>
            <a:ext cx="8023003" cy="528600"/>
          </a:xfrm>
          <a:prstGeom prst="rect">
            <a:avLst/>
          </a:prstGeom>
        </p:spPr>
        <p:txBody>
          <a:bodyPr spcFirstLastPara="1" wrap="square" lIns="91425" tIns="91425" rIns="91425" bIns="91425" anchor="t" anchorCtr="0">
            <a:noAutofit/>
          </a:bodyPr>
          <a:lstStyle/>
          <a:p>
            <a:r>
              <a:rPr lang="en-MY" sz="2400" dirty="0">
                <a:latin typeface="+mj-lt"/>
              </a:rPr>
              <a:t>RUJUKAN KES- KES TERDAHULU</a:t>
            </a:r>
          </a:p>
        </p:txBody>
      </p:sp>
      <p:cxnSp>
        <p:nvCxnSpPr>
          <p:cNvPr id="702" name="Google Shape;702;p67"/>
          <p:cNvCxnSpPr/>
          <p:nvPr/>
        </p:nvCxnSpPr>
        <p:spPr>
          <a:xfrm>
            <a:off x="814975" y="1263460"/>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ext Placeholder 1"/>
          <p:cNvSpPr>
            <a:spLocks noGrp="1"/>
          </p:cNvSpPr>
          <p:nvPr>
            <p:ph type="body" idx="1"/>
          </p:nvPr>
        </p:nvSpPr>
        <p:spPr>
          <a:xfrm>
            <a:off x="713224" y="1348433"/>
            <a:ext cx="6843275" cy="3259800"/>
          </a:xfrm>
        </p:spPr>
        <p:txBody>
          <a:bodyPr/>
          <a:lstStyle/>
          <a:p>
            <a:pPr marL="482600" lvl="0" indent="-342900">
              <a:buFont typeface="+mj-lt"/>
              <a:buAutoNum type="arabicPeriod"/>
            </a:pPr>
            <a:r>
              <a:rPr lang="en-MY" b="1" dirty="0">
                <a:latin typeface="+mn-lt"/>
              </a:rPr>
              <a:t>TENGKU ANUN ZAHARAH TENGKU ABDUL HAMID </a:t>
            </a:r>
            <a:r>
              <a:rPr lang="en-MY" b="1" dirty="0" err="1">
                <a:latin typeface="+mn-lt"/>
              </a:rPr>
              <a:t>lwn</a:t>
            </a:r>
            <a:r>
              <a:rPr lang="en-MY" b="1" dirty="0">
                <a:latin typeface="+mn-lt"/>
              </a:rPr>
              <a:t>. DATO DR HUSSEIN MOHAMED YUSOF (1980) 1MSLR </a:t>
            </a:r>
            <a:r>
              <a:rPr lang="en-MY" b="1" dirty="0" smtClean="0">
                <a:latin typeface="+mn-lt"/>
              </a:rPr>
              <a:t>13</a:t>
            </a:r>
            <a:endParaRPr lang="en-MY" dirty="0">
              <a:latin typeface="+mn-lt"/>
            </a:endParaRPr>
          </a:p>
          <a:p>
            <a:pPr marL="596900" lvl="1" indent="0">
              <a:buNone/>
            </a:pPr>
            <a:endParaRPr lang="en-MY" dirty="0">
              <a:latin typeface="+mn-lt"/>
            </a:endParaRPr>
          </a:p>
          <a:p>
            <a:pPr marL="939800" lvl="1" indent="-342900">
              <a:buFont typeface="+mj-lt"/>
              <a:buAutoNum type="alphaLcParenR" startAt="4"/>
            </a:pPr>
            <a:r>
              <a:rPr lang="en-MY" dirty="0" err="1" smtClean="0">
                <a:latin typeface="+mn-lt"/>
              </a:rPr>
              <a:t>Suami</a:t>
            </a:r>
            <a:r>
              <a:rPr lang="en-MY" dirty="0" smtClean="0">
                <a:latin typeface="+mn-lt"/>
              </a:rPr>
              <a:t> </a:t>
            </a:r>
            <a:r>
              <a:rPr lang="en-MY" dirty="0">
                <a:latin typeface="+mn-lt"/>
              </a:rPr>
              <a:t>pula </a:t>
            </a:r>
            <a:r>
              <a:rPr lang="en-MY" dirty="0" err="1">
                <a:latin typeface="+mn-lt"/>
              </a:rPr>
              <a:t>adalah</a:t>
            </a:r>
            <a:r>
              <a:rPr lang="en-MY" dirty="0">
                <a:latin typeface="+mn-lt"/>
              </a:rPr>
              <a:t> </a:t>
            </a:r>
            <a:r>
              <a:rPr lang="en-MY" dirty="0" err="1">
                <a:latin typeface="+mn-lt"/>
              </a:rPr>
              <a:t>anak</a:t>
            </a:r>
            <a:r>
              <a:rPr lang="en-MY" dirty="0">
                <a:latin typeface="+mn-lt"/>
              </a:rPr>
              <a:t> </a:t>
            </a:r>
            <a:r>
              <a:rPr lang="en-MY" dirty="0" err="1">
                <a:latin typeface="+mn-lt"/>
              </a:rPr>
              <a:t>saudara</a:t>
            </a:r>
            <a:r>
              <a:rPr lang="en-MY" dirty="0">
                <a:latin typeface="+mn-lt"/>
              </a:rPr>
              <a:t> </a:t>
            </a:r>
            <a:r>
              <a:rPr lang="en-MY" dirty="0" err="1">
                <a:latin typeface="+mn-lt"/>
              </a:rPr>
              <a:t>kepada</a:t>
            </a:r>
            <a:r>
              <a:rPr lang="en-MY" dirty="0">
                <a:latin typeface="+mn-lt"/>
              </a:rPr>
              <a:t> Maria </a:t>
            </a:r>
            <a:r>
              <a:rPr lang="en-MY" dirty="0" err="1">
                <a:latin typeface="+mn-lt"/>
              </a:rPr>
              <a:t>Menado</a:t>
            </a:r>
            <a:r>
              <a:rPr lang="en-MY" dirty="0">
                <a:latin typeface="+mn-lt"/>
              </a:rPr>
              <a:t>. </a:t>
            </a:r>
            <a:r>
              <a:rPr lang="en-MY" dirty="0" err="1">
                <a:latin typeface="+mn-lt"/>
              </a:rPr>
              <a:t>Isteri</a:t>
            </a:r>
            <a:r>
              <a:rPr lang="en-MY" dirty="0">
                <a:latin typeface="+mn-lt"/>
              </a:rPr>
              <a:t> </a:t>
            </a:r>
            <a:r>
              <a:rPr lang="en-MY" dirty="0" err="1">
                <a:latin typeface="+mn-lt"/>
              </a:rPr>
              <a:t>cemburu</a:t>
            </a:r>
            <a:r>
              <a:rPr lang="en-MY" dirty="0">
                <a:latin typeface="+mn-lt"/>
              </a:rPr>
              <a:t> </a:t>
            </a:r>
            <a:r>
              <a:rPr lang="en-MY" dirty="0" err="1">
                <a:latin typeface="+mn-lt"/>
              </a:rPr>
              <a:t>dengan</a:t>
            </a:r>
            <a:r>
              <a:rPr lang="en-MY" dirty="0">
                <a:latin typeface="+mn-lt"/>
              </a:rPr>
              <a:t> </a:t>
            </a:r>
            <a:r>
              <a:rPr lang="en-MY" dirty="0" err="1">
                <a:latin typeface="+mn-lt"/>
              </a:rPr>
              <a:t>suami</a:t>
            </a:r>
            <a:r>
              <a:rPr lang="en-MY" dirty="0">
                <a:latin typeface="+mn-lt"/>
              </a:rPr>
              <a:t> </a:t>
            </a:r>
            <a:r>
              <a:rPr lang="en-MY" dirty="0" err="1">
                <a:latin typeface="+mn-lt"/>
              </a:rPr>
              <a:t>apabila</a:t>
            </a:r>
            <a:r>
              <a:rPr lang="en-MY" dirty="0">
                <a:latin typeface="+mn-lt"/>
              </a:rPr>
              <a:t> </a:t>
            </a:r>
            <a:r>
              <a:rPr lang="en-MY" dirty="0" err="1">
                <a:latin typeface="+mn-lt"/>
              </a:rPr>
              <a:t>terjumpa</a:t>
            </a:r>
            <a:r>
              <a:rPr lang="en-MY" dirty="0">
                <a:latin typeface="+mn-lt"/>
              </a:rPr>
              <a:t> </a:t>
            </a:r>
            <a:r>
              <a:rPr lang="en-MY" dirty="0" err="1">
                <a:latin typeface="+mn-lt"/>
              </a:rPr>
              <a:t>dua</a:t>
            </a:r>
            <a:r>
              <a:rPr lang="en-MY" dirty="0">
                <a:latin typeface="+mn-lt"/>
              </a:rPr>
              <a:t> (2) </a:t>
            </a:r>
            <a:r>
              <a:rPr lang="en-MY" dirty="0" err="1">
                <a:latin typeface="+mn-lt"/>
              </a:rPr>
              <a:t>keping</a:t>
            </a:r>
            <a:r>
              <a:rPr lang="en-MY" dirty="0">
                <a:latin typeface="+mn-lt"/>
              </a:rPr>
              <a:t> </a:t>
            </a:r>
            <a:r>
              <a:rPr lang="en-MY" dirty="0" err="1">
                <a:latin typeface="+mn-lt"/>
              </a:rPr>
              <a:t>gambar</a:t>
            </a:r>
            <a:r>
              <a:rPr lang="en-MY" dirty="0">
                <a:latin typeface="+mn-lt"/>
              </a:rPr>
              <a:t> </a:t>
            </a:r>
            <a:r>
              <a:rPr lang="en-MY" dirty="0" err="1">
                <a:latin typeface="+mn-lt"/>
              </a:rPr>
              <a:t>Suami</a:t>
            </a:r>
            <a:r>
              <a:rPr lang="en-MY" dirty="0">
                <a:latin typeface="+mn-lt"/>
              </a:rPr>
              <a:t> </a:t>
            </a:r>
            <a:r>
              <a:rPr lang="en-MY" dirty="0" err="1">
                <a:latin typeface="+mn-lt"/>
              </a:rPr>
              <a:t>dengan</a:t>
            </a:r>
            <a:r>
              <a:rPr lang="en-MY" dirty="0">
                <a:latin typeface="+mn-lt"/>
              </a:rPr>
              <a:t> Maria </a:t>
            </a:r>
            <a:r>
              <a:rPr lang="en-MY" dirty="0" err="1">
                <a:latin typeface="+mn-lt"/>
              </a:rPr>
              <a:t>Menado</a:t>
            </a:r>
            <a:r>
              <a:rPr lang="en-MY" dirty="0">
                <a:latin typeface="+mn-lt"/>
              </a:rPr>
              <a:t>. </a:t>
            </a:r>
            <a:r>
              <a:rPr lang="en-MY" dirty="0" err="1">
                <a:latin typeface="+mn-lt"/>
              </a:rPr>
              <a:t>Maka</a:t>
            </a:r>
            <a:r>
              <a:rPr lang="en-MY" dirty="0">
                <a:latin typeface="+mn-lt"/>
              </a:rPr>
              <a:t> </a:t>
            </a:r>
            <a:r>
              <a:rPr lang="en-MY" dirty="0" err="1">
                <a:latin typeface="+mn-lt"/>
              </a:rPr>
              <a:t>krisis</a:t>
            </a:r>
            <a:r>
              <a:rPr lang="en-MY" dirty="0">
                <a:latin typeface="+mn-lt"/>
              </a:rPr>
              <a:t> </a:t>
            </a:r>
            <a:r>
              <a:rPr lang="en-MY" dirty="0" err="1">
                <a:latin typeface="+mn-lt"/>
              </a:rPr>
              <a:t>rumah</a:t>
            </a:r>
            <a:r>
              <a:rPr lang="en-MY" dirty="0">
                <a:latin typeface="+mn-lt"/>
              </a:rPr>
              <a:t> </a:t>
            </a:r>
            <a:r>
              <a:rPr lang="en-MY" dirty="0" err="1">
                <a:latin typeface="+mn-lt"/>
              </a:rPr>
              <a:t>tangga</a:t>
            </a:r>
            <a:r>
              <a:rPr lang="en-MY" dirty="0">
                <a:latin typeface="+mn-lt"/>
              </a:rPr>
              <a:t> </a:t>
            </a:r>
            <a:r>
              <a:rPr lang="en-MY" dirty="0" err="1" smtClean="0">
                <a:latin typeface="+mn-lt"/>
              </a:rPr>
              <a:t>terjadi</a:t>
            </a:r>
            <a:r>
              <a:rPr lang="en-MY" dirty="0" smtClean="0">
                <a:latin typeface="+mn-lt"/>
              </a:rPr>
              <a:t>.</a:t>
            </a:r>
          </a:p>
          <a:p>
            <a:pPr marL="939800" lvl="1" indent="-342900">
              <a:buFont typeface="+mj-lt"/>
              <a:buAutoNum type="alphaLcParenR" startAt="4"/>
            </a:pPr>
            <a:endParaRPr lang="en-MY" dirty="0">
              <a:latin typeface="+mn-lt"/>
            </a:endParaRPr>
          </a:p>
          <a:p>
            <a:pPr marL="939800" lvl="1" indent="-342900">
              <a:buFont typeface="+mj-lt"/>
              <a:buAutoNum type="alphaLcParenR" startAt="4"/>
            </a:pPr>
            <a:r>
              <a:rPr lang="en-MY" dirty="0" err="1" smtClean="0">
                <a:latin typeface="+mn-lt"/>
              </a:rPr>
              <a:t>Bapa</a:t>
            </a:r>
            <a:r>
              <a:rPr lang="en-MY" dirty="0" smtClean="0">
                <a:latin typeface="+mn-lt"/>
              </a:rPr>
              <a:t> </a:t>
            </a:r>
            <a:r>
              <a:rPr lang="en-MY" dirty="0" err="1">
                <a:latin typeface="+mn-lt"/>
              </a:rPr>
              <a:t>Mertua</a:t>
            </a:r>
            <a:r>
              <a:rPr lang="en-MY" dirty="0">
                <a:latin typeface="+mn-lt"/>
              </a:rPr>
              <a:t> </a:t>
            </a:r>
            <a:r>
              <a:rPr lang="en-MY" dirty="0" err="1">
                <a:latin typeface="+mn-lt"/>
              </a:rPr>
              <a:t>Suami</a:t>
            </a:r>
            <a:r>
              <a:rPr lang="en-MY" dirty="0">
                <a:latin typeface="+mn-lt"/>
              </a:rPr>
              <a:t> </a:t>
            </a:r>
            <a:r>
              <a:rPr lang="en-MY" dirty="0" err="1">
                <a:latin typeface="+mn-lt"/>
              </a:rPr>
              <a:t>nasihatkan</a:t>
            </a:r>
            <a:r>
              <a:rPr lang="en-MY" dirty="0">
                <a:latin typeface="+mn-lt"/>
              </a:rPr>
              <a:t> </a:t>
            </a:r>
            <a:r>
              <a:rPr lang="en-MY" dirty="0" err="1">
                <a:latin typeface="+mn-lt"/>
              </a:rPr>
              <a:t>Suami</a:t>
            </a:r>
            <a:r>
              <a:rPr lang="en-MY" dirty="0">
                <a:latin typeface="+mn-lt"/>
              </a:rPr>
              <a:t> </a:t>
            </a:r>
            <a:r>
              <a:rPr lang="en-MY" dirty="0" err="1">
                <a:latin typeface="+mn-lt"/>
              </a:rPr>
              <a:t>untuk</a:t>
            </a:r>
            <a:r>
              <a:rPr lang="en-MY" dirty="0">
                <a:latin typeface="+mn-lt"/>
              </a:rPr>
              <a:t> </a:t>
            </a:r>
            <a:r>
              <a:rPr lang="en-MY" dirty="0" err="1">
                <a:latin typeface="+mn-lt"/>
              </a:rPr>
              <a:t>berehat</a:t>
            </a:r>
            <a:r>
              <a:rPr lang="en-MY" dirty="0">
                <a:latin typeface="+mn-lt"/>
              </a:rPr>
              <a:t> </a:t>
            </a:r>
            <a:r>
              <a:rPr lang="en-MY" dirty="0" err="1">
                <a:latin typeface="+mn-lt"/>
              </a:rPr>
              <a:t>dan</a:t>
            </a:r>
            <a:r>
              <a:rPr lang="en-MY" dirty="0">
                <a:latin typeface="+mn-lt"/>
              </a:rPr>
              <a:t> </a:t>
            </a:r>
            <a:r>
              <a:rPr lang="en-MY" dirty="0" err="1">
                <a:latin typeface="+mn-lt"/>
              </a:rPr>
              <a:t>Berjelajah</a:t>
            </a:r>
            <a:r>
              <a:rPr lang="en-MY" dirty="0">
                <a:latin typeface="+mn-lt"/>
              </a:rPr>
              <a:t> </a:t>
            </a:r>
            <a:r>
              <a:rPr lang="en-MY" dirty="0" err="1">
                <a:latin typeface="+mn-lt"/>
              </a:rPr>
              <a:t>ke</a:t>
            </a:r>
            <a:r>
              <a:rPr lang="en-MY" dirty="0">
                <a:latin typeface="+mn-lt"/>
              </a:rPr>
              <a:t> </a:t>
            </a:r>
            <a:r>
              <a:rPr lang="en-MY" dirty="0" err="1">
                <a:latin typeface="+mn-lt"/>
              </a:rPr>
              <a:t>Eropah</a:t>
            </a:r>
            <a:r>
              <a:rPr lang="en-MY" dirty="0">
                <a:latin typeface="+mn-lt"/>
              </a:rPr>
              <a:t> </a:t>
            </a:r>
            <a:r>
              <a:rPr lang="en-MY" dirty="0" err="1">
                <a:latin typeface="+mn-lt"/>
              </a:rPr>
              <a:t>dengan</a:t>
            </a:r>
            <a:r>
              <a:rPr lang="en-MY" dirty="0">
                <a:latin typeface="+mn-lt"/>
              </a:rPr>
              <a:t> </a:t>
            </a:r>
            <a:r>
              <a:rPr lang="en-MY" dirty="0" err="1">
                <a:latin typeface="+mn-lt"/>
              </a:rPr>
              <a:t>harapan</a:t>
            </a:r>
            <a:r>
              <a:rPr lang="en-MY" dirty="0">
                <a:latin typeface="+mn-lt"/>
              </a:rPr>
              <a:t> </a:t>
            </a:r>
            <a:r>
              <a:rPr lang="en-MY" dirty="0" err="1">
                <a:latin typeface="+mn-lt"/>
              </a:rPr>
              <a:t>apabila</a:t>
            </a:r>
            <a:r>
              <a:rPr lang="en-MY" dirty="0">
                <a:latin typeface="+mn-lt"/>
              </a:rPr>
              <a:t> </a:t>
            </a:r>
            <a:r>
              <a:rPr lang="en-MY" dirty="0" err="1">
                <a:latin typeface="+mn-lt"/>
              </a:rPr>
              <a:t>pulang</a:t>
            </a:r>
            <a:r>
              <a:rPr lang="en-MY" dirty="0">
                <a:latin typeface="+mn-lt"/>
              </a:rPr>
              <a:t> </a:t>
            </a:r>
            <a:r>
              <a:rPr lang="en-MY" dirty="0" err="1">
                <a:latin typeface="+mn-lt"/>
              </a:rPr>
              <a:t>ke</a:t>
            </a:r>
            <a:r>
              <a:rPr lang="en-MY" dirty="0">
                <a:latin typeface="+mn-lt"/>
              </a:rPr>
              <a:t> Malaysia, </a:t>
            </a:r>
            <a:r>
              <a:rPr lang="en-MY" dirty="0" err="1">
                <a:latin typeface="+mn-lt"/>
              </a:rPr>
              <a:t>semuanya</a:t>
            </a:r>
            <a:r>
              <a:rPr lang="en-MY" dirty="0">
                <a:latin typeface="+mn-lt"/>
              </a:rPr>
              <a:t> </a:t>
            </a:r>
            <a:r>
              <a:rPr lang="en-MY" dirty="0" err="1">
                <a:latin typeface="+mn-lt"/>
              </a:rPr>
              <a:t>baik</a:t>
            </a:r>
            <a:r>
              <a:rPr lang="en-MY" dirty="0">
                <a:latin typeface="+mn-lt"/>
              </a:rPr>
              <a:t> </a:t>
            </a:r>
            <a:r>
              <a:rPr lang="en-MY" dirty="0" err="1" smtClean="0">
                <a:latin typeface="+mn-lt"/>
              </a:rPr>
              <a:t>kembali</a:t>
            </a:r>
            <a:endParaRPr lang="en-MY" dirty="0">
              <a:latin typeface="+mn-lt"/>
            </a:endParaRPr>
          </a:p>
          <a:p>
            <a:pPr marL="939800" lvl="1" indent="-342900">
              <a:buFont typeface="+mj-lt"/>
              <a:buAutoNum type="alphaLcParenR" startAt="4"/>
            </a:pPr>
            <a:endParaRPr lang="en-MY" dirty="0" smtClean="0">
              <a:latin typeface="+mn-lt"/>
            </a:endParaRPr>
          </a:p>
          <a:p>
            <a:pPr marL="939800" lvl="1" indent="-342900">
              <a:buFont typeface="+mj-lt"/>
              <a:buAutoNum type="alphaLcParenR" startAt="4"/>
            </a:pPr>
            <a:r>
              <a:rPr lang="en-MY" dirty="0" err="1" smtClean="0">
                <a:latin typeface="+mn-lt"/>
              </a:rPr>
              <a:t>Suami</a:t>
            </a:r>
            <a:r>
              <a:rPr lang="en-MY" dirty="0" smtClean="0">
                <a:latin typeface="+mn-lt"/>
              </a:rPr>
              <a:t> </a:t>
            </a:r>
            <a:r>
              <a:rPr lang="en-MY" dirty="0" err="1">
                <a:latin typeface="+mn-lt"/>
              </a:rPr>
              <a:t>kemudiannya</a:t>
            </a:r>
            <a:r>
              <a:rPr lang="en-MY" dirty="0">
                <a:latin typeface="+mn-lt"/>
              </a:rPr>
              <a:t> </a:t>
            </a:r>
            <a:r>
              <a:rPr lang="en-MY" dirty="0" err="1">
                <a:latin typeface="+mn-lt"/>
              </a:rPr>
              <a:t>mendakwa</a:t>
            </a:r>
            <a:r>
              <a:rPr lang="en-MY" dirty="0">
                <a:latin typeface="+mn-lt"/>
              </a:rPr>
              <a:t> </a:t>
            </a:r>
            <a:r>
              <a:rPr lang="en-MY" dirty="0" err="1">
                <a:latin typeface="+mn-lt"/>
              </a:rPr>
              <a:t>Isteri</a:t>
            </a:r>
            <a:r>
              <a:rPr lang="en-MY" dirty="0">
                <a:latin typeface="+mn-lt"/>
              </a:rPr>
              <a:t> </a:t>
            </a:r>
            <a:r>
              <a:rPr lang="en-MY" dirty="0" err="1">
                <a:latin typeface="+mn-lt"/>
              </a:rPr>
              <a:t>mempunyai</a:t>
            </a:r>
            <a:r>
              <a:rPr lang="en-MY" dirty="0">
                <a:latin typeface="+mn-lt"/>
              </a:rPr>
              <a:t> </a:t>
            </a:r>
            <a:r>
              <a:rPr lang="en-MY" dirty="0" err="1">
                <a:latin typeface="+mn-lt"/>
              </a:rPr>
              <a:t>hubungan</a:t>
            </a:r>
            <a:r>
              <a:rPr lang="en-MY" dirty="0">
                <a:latin typeface="+mn-lt"/>
              </a:rPr>
              <a:t> </a:t>
            </a:r>
            <a:r>
              <a:rPr lang="en-MY" dirty="0" err="1">
                <a:latin typeface="+mn-lt"/>
              </a:rPr>
              <a:t>sulit</a:t>
            </a:r>
            <a:r>
              <a:rPr lang="en-MY" dirty="0">
                <a:latin typeface="+mn-lt"/>
              </a:rPr>
              <a:t> </a:t>
            </a:r>
            <a:r>
              <a:rPr lang="en-MY" dirty="0" err="1">
                <a:latin typeface="+mn-lt"/>
              </a:rPr>
              <a:t>dengan</a:t>
            </a:r>
            <a:r>
              <a:rPr lang="en-MY" dirty="0">
                <a:latin typeface="+mn-lt"/>
              </a:rPr>
              <a:t> </a:t>
            </a:r>
            <a:r>
              <a:rPr lang="en-MY" dirty="0" err="1">
                <a:latin typeface="+mn-lt"/>
              </a:rPr>
              <a:t>Broery</a:t>
            </a:r>
            <a:r>
              <a:rPr lang="en-MY" dirty="0">
                <a:latin typeface="+mn-lt"/>
              </a:rPr>
              <a:t> </a:t>
            </a:r>
            <a:r>
              <a:rPr lang="en-MY" dirty="0" err="1">
                <a:latin typeface="+mn-lt"/>
              </a:rPr>
              <a:t>Marantika</a:t>
            </a:r>
            <a:r>
              <a:rPr lang="en-MY" dirty="0">
                <a:latin typeface="+mn-lt"/>
              </a:rPr>
              <a:t> yang mana </a:t>
            </a:r>
            <a:r>
              <a:rPr lang="en-MY" dirty="0" err="1">
                <a:latin typeface="+mn-lt"/>
              </a:rPr>
              <a:t>dinafikan</a:t>
            </a:r>
            <a:r>
              <a:rPr lang="en-MY" dirty="0">
                <a:latin typeface="+mn-lt"/>
              </a:rPr>
              <a:t> </a:t>
            </a:r>
            <a:r>
              <a:rPr lang="en-MY" dirty="0" err="1">
                <a:latin typeface="+mn-lt"/>
              </a:rPr>
              <a:t>oleh</a:t>
            </a:r>
            <a:r>
              <a:rPr lang="en-MY" dirty="0">
                <a:latin typeface="+mn-lt"/>
              </a:rPr>
              <a:t> </a:t>
            </a:r>
            <a:r>
              <a:rPr lang="en-MY" dirty="0" err="1">
                <a:latin typeface="+mn-lt"/>
              </a:rPr>
              <a:t>Isteri</a:t>
            </a:r>
            <a:r>
              <a:rPr lang="en-MY" dirty="0">
                <a:latin typeface="+mn-lt"/>
              </a:rPr>
              <a:t> </a:t>
            </a:r>
            <a:r>
              <a:rPr lang="en-MY" dirty="0" err="1">
                <a:latin typeface="+mn-lt"/>
              </a:rPr>
              <a:t>dan</a:t>
            </a:r>
            <a:r>
              <a:rPr lang="en-MY" dirty="0">
                <a:latin typeface="+mn-lt"/>
              </a:rPr>
              <a:t> </a:t>
            </a:r>
            <a:r>
              <a:rPr lang="en-MY" dirty="0" err="1">
                <a:latin typeface="+mn-lt"/>
              </a:rPr>
              <a:t>ianya</a:t>
            </a:r>
            <a:r>
              <a:rPr lang="en-MY" dirty="0">
                <a:latin typeface="+mn-lt"/>
              </a:rPr>
              <a:t> </a:t>
            </a:r>
            <a:r>
              <a:rPr lang="en-MY" dirty="0" err="1">
                <a:latin typeface="+mn-lt"/>
              </a:rPr>
              <a:t>gagal</a:t>
            </a:r>
            <a:r>
              <a:rPr lang="en-MY" dirty="0">
                <a:latin typeface="+mn-lt"/>
              </a:rPr>
              <a:t> </a:t>
            </a:r>
            <a:r>
              <a:rPr lang="en-MY" dirty="0" err="1">
                <a:latin typeface="+mn-lt"/>
              </a:rPr>
              <a:t>dibuktikan</a:t>
            </a:r>
            <a:r>
              <a:rPr lang="en-MY" dirty="0">
                <a:latin typeface="+mn-lt"/>
              </a:rPr>
              <a:t> </a:t>
            </a:r>
            <a:r>
              <a:rPr lang="en-MY" dirty="0" err="1">
                <a:latin typeface="+mn-lt"/>
              </a:rPr>
              <a:t>oleh</a:t>
            </a:r>
            <a:r>
              <a:rPr lang="en-MY" dirty="0">
                <a:latin typeface="+mn-lt"/>
              </a:rPr>
              <a:t> </a:t>
            </a:r>
            <a:r>
              <a:rPr lang="en-MY" dirty="0" err="1">
                <a:latin typeface="+mn-lt"/>
              </a:rPr>
              <a:t>Suami</a:t>
            </a:r>
            <a:r>
              <a:rPr lang="en-MY" dirty="0">
                <a:latin typeface="+mn-lt"/>
              </a:rPr>
              <a:t>. </a:t>
            </a:r>
            <a:r>
              <a:rPr lang="en-MY" dirty="0" err="1">
                <a:latin typeface="+mn-lt"/>
              </a:rPr>
              <a:t>Perceraian</a:t>
            </a:r>
            <a:r>
              <a:rPr lang="en-MY" dirty="0">
                <a:latin typeface="+mn-lt"/>
              </a:rPr>
              <a:t> </a:t>
            </a:r>
            <a:r>
              <a:rPr lang="en-MY" dirty="0" err="1" smtClean="0">
                <a:latin typeface="+mn-lt"/>
              </a:rPr>
              <a:t>difailkan</a:t>
            </a:r>
            <a:r>
              <a:rPr lang="en-MY" dirty="0" smtClean="0">
                <a:latin typeface="+mn-lt"/>
              </a:rPr>
              <a:t>.</a:t>
            </a:r>
          </a:p>
          <a:p>
            <a:pPr marL="939800" lvl="1" indent="-342900">
              <a:buFont typeface="+mj-lt"/>
              <a:buAutoNum type="alphaLcParenR" startAt="4"/>
            </a:pPr>
            <a:endParaRPr lang="en-MY" dirty="0">
              <a:latin typeface="+mn-lt"/>
            </a:endParaRPr>
          </a:p>
          <a:p>
            <a:pPr marL="939800" lvl="1" indent="-342900">
              <a:buFont typeface="+mj-lt"/>
              <a:buAutoNum type="alphaLcParenR" startAt="4"/>
            </a:pPr>
            <a:r>
              <a:rPr lang="en-MY" dirty="0" err="1" smtClean="0">
                <a:latin typeface="+mn-lt"/>
              </a:rPr>
              <a:t>Suami</a:t>
            </a:r>
            <a:r>
              <a:rPr lang="en-MY" dirty="0" smtClean="0">
                <a:latin typeface="+mn-lt"/>
              </a:rPr>
              <a:t> </a:t>
            </a:r>
            <a:r>
              <a:rPr lang="en-MY" dirty="0" err="1">
                <a:latin typeface="+mn-lt"/>
              </a:rPr>
              <a:t>pada</a:t>
            </a:r>
            <a:r>
              <a:rPr lang="en-MY" dirty="0">
                <a:latin typeface="+mn-lt"/>
              </a:rPr>
              <a:t> masa </a:t>
            </a:r>
            <a:r>
              <a:rPr lang="en-MY" dirty="0" err="1">
                <a:latin typeface="+mn-lt"/>
              </a:rPr>
              <a:t>sama</a:t>
            </a:r>
            <a:r>
              <a:rPr lang="en-MY" dirty="0">
                <a:latin typeface="+mn-lt"/>
              </a:rPr>
              <a:t> </a:t>
            </a:r>
            <a:r>
              <a:rPr lang="en-MY" dirty="0" err="1">
                <a:latin typeface="+mn-lt"/>
              </a:rPr>
              <a:t>telah</a:t>
            </a:r>
            <a:r>
              <a:rPr lang="en-MY" dirty="0">
                <a:latin typeface="+mn-lt"/>
              </a:rPr>
              <a:t> </a:t>
            </a:r>
            <a:r>
              <a:rPr lang="en-MY" dirty="0" err="1">
                <a:latin typeface="+mn-lt"/>
              </a:rPr>
              <a:t>berkahwin</a:t>
            </a:r>
            <a:r>
              <a:rPr lang="en-MY" dirty="0">
                <a:latin typeface="+mn-lt"/>
              </a:rPr>
              <a:t> </a:t>
            </a:r>
            <a:r>
              <a:rPr lang="en-MY" dirty="0" err="1">
                <a:latin typeface="+mn-lt"/>
              </a:rPr>
              <a:t>dengan</a:t>
            </a:r>
            <a:r>
              <a:rPr lang="en-MY" dirty="0">
                <a:latin typeface="+mn-lt"/>
              </a:rPr>
              <a:t> Maria </a:t>
            </a:r>
            <a:r>
              <a:rPr lang="en-MY" dirty="0" err="1">
                <a:latin typeface="+mn-lt"/>
              </a:rPr>
              <a:t>Menado</a:t>
            </a:r>
            <a:endParaRPr lang="en-MY" dirty="0">
              <a:latin typeface="+mn-lt"/>
            </a:endParaRPr>
          </a:p>
          <a:p>
            <a:pPr marL="596900" lvl="1" indent="0">
              <a:buNone/>
            </a:pPr>
            <a:endParaRPr lang="en-MY" dirty="0">
              <a:latin typeface="+mn-l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7933205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99"/>
        <p:cNvGrpSpPr/>
        <p:nvPr/>
      </p:nvGrpSpPr>
      <p:grpSpPr>
        <a:xfrm>
          <a:off x="0" y="0"/>
          <a:ext cx="0" cy="0"/>
          <a:chOff x="0" y="0"/>
          <a:chExt cx="0" cy="0"/>
        </a:xfrm>
      </p:grpSpPr>
      <p:sp>
        <p:nvSpPr>
          <p:cNvPr id="700" name="Google Shape;700;p67"/>
          <p:cNvSpPr txBox="1">
            <a:spLocks noGrp="1"/>
          </p:cNvSpPr>
          <p:nvPr>
            <p:ph type="title"/>
          </p:nvPr>
        </p:nvSpPr>
        <p:spPr>
          <a:xfrm>
            <a:off x="694688" y="518227"/>
            <a:ext cx="8023003" cy="528600"/>
          </a:xfrm>
          <a:prstGeom prst="rect">
            <a:avLst/>
          </a:prstGeom>
        </p:spPr>
        <p:txBody>
          <a:bodyPr spcFirstLastPara="1" wrap="square" lIns="91425" tIns="91425" rIns="91425" bIns="91425" anchor="t" anchorCtr="0">
            <a:noAutofit/>
          </a:bodyPr>
          <a:lstStyle/>
          <a:p>
            <a:r>
              <a:rPr lang="en-MY" sz="2400" dirty="0">
                <a:latin typeface="+mj-lt"/>
              </a:rPr>
              <a:t>RUJUKAN KES- KES TERDAHULU</a:t>
            </a:r>
          </a:p>
        </p:txBody>
      </p:sp>
      <p:cxnSp>
        <p:nvCxnSpPr>
          <p:cNvPr id="702" name="Google Shape;702;p67"/>
          <p:cNvCxnSpPr/>
          <p:nvPr/>
        </p:nvCxnSpPr>
        <p:spPr>
          <a:xfrm>
            <a:off x="814975" y="1263460"/>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ext Placeholder 1"/>
          <p:cNvSpPr>
            <a:spLocks noGrp="1"/>
          </p:cNvSpPr>
          <p:nvPr>
            <p:ph type="body" idx="1"/>
          </p:nvPr>
        </p:nvSpPr>
        <p:spPr>
          <a:xfrm>
            <a:off x="713224" y="1348433"/>
            <a:ext cx="6843275" cy="3259800"/>
          </a:xfrm>
        </p:spPr>
        <p:txBody>
          <a:bodyPr/>
          <a:lstStyle/>
          <a:p>
            <a:pPr marL="482600" lvl="0" indent="-342900">
              <a:buFont typeface="+mj-lt"/>
              <a:buAutoNum type="arabicPeriod"/>
            </a:pPr>
            <a:r>
              <a:rPr lang="en-MY" b="1" dirty="0">
                <a:latin typeface="+mn-lt"/>
              </a:rPr>
              <a:t>TENGKU ANUN ZAHARAH TENGKU ABDUL HAMID </a:t>
            </a:r>
            <a:r>
              <a:rPr lang="en-MY" b="1" dirty="0" err="1">
                <a:latin typeface="+mn-lt"/>
              </a:rPr>
              <a:t>lwn</a:t>
            </a:r>
            <a:r>
              <a:rPr lang="en-MY" b="1" dirty="0">
                <a:latin typeface="+mn-lt"/>
              </a:rPr>
              <a:t>. DATO DR HUSSEIN MOHAMED YUSOF (1980) 1MSLR </a:t>
            </a:r>
            <a:r>
              <a:rPr lang="en-MY" b="1" dirty="0" smtClean="0">
                <a:latin typeface="+mn-lt"/>
              </a:rPr>
              <a:t>13</a:t>
            </a:r>
            <a:endParaRPr lang="en-MY" dirty="0">
              <a:latin typeface="+mn-lt"/>
            </a:endParaRPr>
          </a:p>
          <a:p>
            <a:pPr marL="596900" lvl="1" indent="0">
              <a:buNone/>
            </a:pPr>
            <a:endParaRPr lang="en-MY" dirty="0">
              <a:latin typeface="+mn-lt"/>
            </a:endParaRPr>
          </a:p>
          <a:p>
            <a:pPr marL="939800" lvl="1" indent="-342900">
              <a:buFont typeface="+mj-lt"/>
              <a:buAutoNum type="alphaLcParenR" startAt="8"/>
            </a:pPr>
            <a:r>
              <a:rPr lang="en-MY" dirty="0" err="1" smtClean="0">
                <a:latin typeface="+mn-lt"/>
              </a:rPr>
              <a:t>Isteri</a:t>
            </a:r>
            <a:r>
              <a:rPr lang="en-MY" dirty="0" smtClean="0">
                <a:latin typeface="+mn-lt"/>
              </a:rPr>
              <a:t> </a:t>
            </a:r>
            <a:r>
              <a:rPr lang="en-MY" dirty="0" err="1">
                <a:latin typeface="+mn-lt"/>
              </a:rPr>
              <a:t>antara</a:t>
            </a:r>
            <a:r>
              <a:rPr lang="en-MY" dirty="0">
                <a:latin typeface="+mn-lt"/>
              </a:rPr>
              <a:t> </a:t>
            </a:r>
            <a:r>
              <a:rPr lang="en-MY" dirty="0" err="1">
                <a:latin typeface="+mn-lt"/>
              </a:rPr>
              <a:t>lainnya</a:t>
            </a:r>
            <a:r>
              <a:rPr lang="en-MY" dirty="0">
                <a:latin typeface="+mn-lt"/>
              </a:rPr>
              <a:t> </a:t>
            </a:r>
            <a:r>
              <a:rPr lang="en-MY" dirty="0" err="1">
                <a:latin typeface="+mn-lt"/>
              </a:rPr>
              <a:t>menuntut</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daripada</a:t>
            </a:r>
            <a:r>
              <a:rPr lang="en-MY" dirty="0">
                <a:latin typeface="+mn-lt"/>
              </a:rPr>
              <a:t> </a:t>
            </a:r>
            <a:r>
              <a:rPr lang="en-MY" dirty="0" err="1">
                <a:latin typeface="+mn-lt"/>
              </a:rPr>
              <a:t>Suami</a:t>
            </a:r>
            <a:r>
              <a:rPr lang="en-MY" dirty="0">
                <a:latin typeface="+mn-lt"/>
              </a:rPr>
              <a:t> </a:t>
            </a:r>
            <a:r>
              <a:rPr lang="en-MY" dirty="0" err="1">
                <a:latin typeface="+mn-lt"/>
              </a:rPr>
              <a:t>untuk</a:t>
            </a:r>
            <a:r>
              <a:rPr lang="en-MY" dirty="0">
                <a:latin typeface="+mn-lt"/>
              </a:rPr>
              <a:t> lot-lot </a:t>
            </a:r>
            <a:r>
              <a:rPr lang="en-MY" dirty="0" err="1">
                <a:latin typeface="+mn-lt"/>
              </a:rPr>
              <a:t>tanah</a:t>
            </a:r>
            <a:r>
              <a:rPr lang="en-MY" dirty="0">
                <a:latin typeface="+mn-lt"/>
              </a:rPr>
              <a:t> </a:t>
            </a:r>
            <a:r>
              <a:rPr lang="en-MY" dirty="0" err="1">
                <a:latin typeface="+mn-lt"/>
              </a:rPr>
              <a:t>dan</a:t>
            </a:r>
            <a:r>
              <a:rPr lang="en-MY" dirty="0">
                <a:latin typeface="+mn-lt"/>
              </a:rPr>
              <a:t> lot </a:t>
            </a:r>
            <a:r>
              <a:rPr lang="en-MY" dirty="0" err="1">
                <a:latin typeface="+mn-lt"/>
              </a:rPr>
              <a:t>kedai</a:t>
            </a:r>
            <a:r>
              <a:rPr lang="en-MY" dirty="0">
                <a:latin typeface="+mn-lt"/>
              </a:rPr>
              <a:t> </a:t>
            </a:r>
            <a:r>
              <a:rPr lang="en-MY" dirty="0" err="1">
                <a:latin typeface="+mn-lt"/>
              </a:rPr>
              <a:t>serta</a:t>
            </a:r>
            <a:r>
              <a:rPr lang="en-MY" dirty="0">
                <a:latin typeface="+mn-lt"/>
              </a:rPr>
              <a:t> </a:t>
            </a:r>
            <a:r>
              <a:rPr lang="en-MY" dirty="0" err="1">
                <a:latin typeface="+mn-lt"/>
              </a:rPr>
              <a:t>barang-barang</a:t>
            </a:r>
            <a:r>
              <a:rPr lang="en-MY" dirty="0">
                <a:latin typeface="+mn-lt"/>
              </a:rPr>
              <a:t> </a:t>
            </a:r>
            <a:r>
              <a:rPr lang="en-MY" dirty="0" err="1">
                <a:latin typeface="+mn-lt"/>
              </a:rPr>
              <a:t>kemas</a:t>
            </a:r>
            <a:r>
              <a:rPr lang="en-MY" dirty="0">
                <a:latin typeface="+mn-lt"/>
              </a:rPr>
              <a:t> </a:t>
            </a:r>
            <a:r>
              <a:rPr lang="en-MY" dirty="0" err="1">
                <a:latin typeface="+mn-lt"/>
              </a:rPr>
              <a:t>berharga</a:t>
            </a:r>
            <a:r>
              <a:rPr lang="en-MY" dirty="0">
                <a:latin typeface="+mn-lt"/>
              </a:rPr>
              <a:t> RM31,000.00 </a:t>
            </a:r>
            <a:r>
              <a:rPr lang="en-MY" dirty="0" err="1">
                <a:latin typeface="+mn-lt"/>
              </a:rPr>
              <a:t>walaupun</a:t>
            </a:r>
            <a:r>
              <a:rPr lang="en-MY" dirty="0">
                <a:latin typeface="+mn-lt"/>
              </a:rPr>
              <a:t> </a:t>
            </a:r>
            <a:r>
              <a:rPr lang="en-MY" dirty="0" err="1">
                <a:latin typeface="+mn-lt"/>
              </a:rPr>
              <a:t>tidak</a:t>
            </a:r>
            <a:r>
              <a:rPr lang="en-MY" dirty="0">
                <a:latin typeface="+mn-lt"/>
              </a:rPr>
              <a:t> </a:t>
            </a:r>
            <a:r>
              <a:rPr lang="en-MY" dirty="0" err="1">
                <a:latin typeface="+mn-lt"/>
              </a:rPr>
              <a:t>pernah</a:t>
            </a:r>
            <a:r>
              <a:rPr lang="en-MY" dirty="0">
                <a:latin typeface="+mn-lt"/>
              </a:rPr>
              <a:t> </a:t>
            </a:r>
            <a:r>
              <a:rPr lang="en-MY" dirty="0" err="1">
                <a:latin typeface="+mn-lt"/>
              </a:rPr>
              <a:t>memberi</a:t>
            </a:r>
            <a:r>
              <a:rPr lang="en-MY" dirty="0">
                <a:latin typeface="+mn-lt"/>
              </a:rPr>
              <a:t> </a:t>
            </a:r>
            <a:r>
              <a:rPr lang="en-MY" dirty="0" err="1">
                <a:latin typeface="+mn-lt"/>
              </a:rPr>
              <a:t>sumbangan</a:t>
            </a:r>
            <a:r>
              <a:rPr lang="en-MY" dirty="0">
                <a:latin typeface="+mn-lt"/>
              </a:rPr>
              <a:t> modal </a:t>
            </a:r>
            <a:r>
              <a:rPr lang="en-MY" dirty="0" err="1">
                <a:latin typeface="+mn-lt"/>
              </a:rPr>
              <a:t>langsung</a:t>
            </a:r>
            <a:r>
              <a:rPr lang="en-MY" dirty="0">
                <a:latin typeface="+mn-lt"/>
              </a:rPr>
              <a:t>. </a:t>
            </a:r>
            <a:r>
              <a:rPr lang="en-MY" dirty="0" err="1">
                <a:latin typeface="+mn-lt"/>
              </a:rPr>
              <a:t>Sebaliknya</a:t>
            </a:r>
            <a:r>
              <a:rPr lang="en-MY" dirty="0">
                <a:latin typeface="+mn-lt"/>
              </a:rPr>
              <a:t> </a:t>
            </a:r>
            <a:r>
              <a:rPr lang="en-MY" dirty="0" err="1">
                <a:latin typeface="+mn-lt"/>
              </a:rPr>
              <a:t>suami</a:t>
            </a:r>
            <a:r>
              <a:rPr lang="en-MY" dirty="0">
                <a:latin typeface="+mn-lt"/>
              </a:rPr>
              <a:t> </a:t>
            </a:r>
            <a:r>
              <a:rPr lang="en-MY" dirty="0" err="1">
                <a:latin typeface="+mn-lt"/>
              </a:rPr>
              <a:t>beri</a:t>
            </a:r>
            <a:r>
              <a:rPr lang="en-MY" dirty="0">
                <a:latin typeface="+mn-lt"/>
              </a:rPr>
              <a:t> modal </a:t>
            </a:r>
            <a:r>
              <a:rPr lang="en-MY" dirty="0" err="1">
                <a:latin typeface="+mn-lt"/>
              </a:rPr>
              <a:t>kepada</a:t>
            </a:r>
            <a:r>
              <a:rPr lang="en-MY" dirty="0">
                <a:latin typeface="+mn-lt"/>
              </a:rPr>
              <a:t> </a:t>
            </a:r>
            <a:r>
              <a:rPr lang="en-MY" dirty="0" err="1">
                <a:latin typeface="+mn-lt"/>
              </a:rPr>
              <a:t>isteri</a:t>
            </a:r>
            <a:r>
              <a:rPr lang="en-MY" dirty="0">
                <a:latin typeface="+mn-lt"/>
              </a:rPr>
              <a:t> </a:t>
            </a:r>
            <a:r>
              <a:rPr lang="en-MY" dirty="0" err="1">
                <a:latin typeface="+mn-lt"/>
              </a:rPr>
              <a:t>untuk</a:t>
            </a:r>
            <a:r>
              <a:rPr lang="en-MY" dirty="0">
                <a:latin typeface="+mn-lt"/>
              </a:rPr>
              <a:t> </a:t>
            </a:r>
            <a:r>
              <a:rPr lang="en-MY" dirty="0" err="1">
                <a:latin typeface="+mn-lt"/>
              </a:rPr>
              <a:t>buka</a:t>
            </a:r>
            <a:r>
              <a:rPr lang="en-MY" dirty="0">
                <a:latin typeface="+mn-lt"/>
              </a:rPr>
              <a:t> </a:t>
            </a:r>
            <a:r>
              <a:rPr lang="en-MY" dirty="0" err="1">
                <a:latin typeface="+mn-lt"/>
              </a:rPr>
              <a:t>kedai</a:t>
            </a:r>
            <a:r>
              <a:rPr lang="en-MY" dirty="0">
                <a:latin typeface="+mn-lt"/>
              </a:rPr>
              <a:t> </a:t>
            </a:r>
            <a:r>
              <a:rPr lang="en-MY" dirty="0" err="1">
                <a:latin typeface="+mn-lt"/>
              </a:rPr>
              <a:t>baju</a:t>
            </a:r>
            <a:r>
              <a:rPr lang="en-MY" dirty="0">
                <a:latin typeface="+mn-lt"/>
              </a:rPr>
              <a:t> </a:t>
            </a:r>
            <a:r>
              <a:rPr lang="en-MY" dirty="0" err="1">
                <a:latin typeface="+mn-lt"/>
              </a:rPr>
              <a:t>dan</a:t>
            </a:r>
            <a:r>
              <a:rPr lang="en-MY" dirty="0">
                <a:latin typeface="+mn-lt"/>
              </a:rPr>
              <a:t> </a:t>
            </a:r>
            <a:r>
              <a:rPr lang="en-MY" dirty="0" err="1">
                <a:latin typeface="+mn-lt"/>
              </a:rPr>
              <a:t>kedai</a:t>
            </a:r>
            <a:r>
              <a:rPr lang="en-MY" dirty="0">
                <a:latin typeface="+mn-lt"/>
              </a:rPr>
              <a:t> </a:t>
            </a:r>
            <a:r>
              <a:rPr lang="en-MY" dirty="0" err="1">
                <a:latin typeface="+mn-lt"/>
              </a:rPr>
              <a:t>rambut</a:t>
            </a:r>
            <a:r>
              <a:rPr lang="en-MY" dirty="0">
                <a:latin typeface="+mn-lt"/>
              </a:rPr>
              <a:t>.</a:t>
            </a:r>
          </a:p>
          <a:p>
            <a:pPr marL="939800" lvl="1" indent="-342900">
              <a:buFont typeface="+mj-lt"/>
              <a:buAutoNum type="alphaLcParenR" startAt="8"/>
            </a:pPr>
            <a:endParaRPr lang="en-MY" dirty="0">
              <a:latin typeface="+mn-l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7" name="TextBox 6"/>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0900961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163919"/>
            <a:ext cx="6075000" cy="3259800"/>
          </a:xfrm>
        </p:spPr>
        <p:txBody>
          <a:bodyPr/>
          <a:lstStyle/>
          <a:p>
            <a:pPr marL="482600" lvl="0" indent="-342900">
              <a:buFont typeface="+mj-lt"/>
              <a:buAutoNum type="arabicPeriod"/>
            </a:pPr>
            <a:r>
              <a:rPr lang="en-MY" dirty="0" err="1">
                <a:latin typeface="+mn-lt"/>
              </a:rPr>
              <a:t>Tindakan</a:t>
            </a:r>
            <a:r>
              <a:rPr lang="en-MY" dirty="0">
                <a:latin typeface="+mn-lt"/>
              </a:rPr>
              <a:t> </a:t>
            </a:r>
            <a:r>
              <a:rPr lang="en-MY" dirty="0" err="1">
                <a:latin typeface="+mn-lt"/>
              </a:rPr>
              <a:t>Defendan</a:t>
            </a:r>
            <a:r>
              <a:rPr lang="en-MY" dirty="0">
                <a:latin typeface="+mn-lt"/>
              </a:rPr>
              <a:t> </a:t>
            </a:r>
            <a:r>
              <a:rPr lang="en-MY" dirty="0" err="1">
                <a:latin typeface="+mn-lt"/>
              </a:rPr>
              <a:t>berkahwin</a:t>
            </a:r>
            <a:r>
              <a:rPr lang="en-MY" dirty="0">
                <a:latin typeface="+mn-lt"/>
              </a:rPr>
              <a:t> </a:t>
            </a:r>
            <a:r>
              <a:rPr lang="en-MY" dirty="0" err="1">
                <a:latin typeface="+mn-lt"/>
              </a:rPr>
              <a:t>dengan</a:t>
            </a:r>
            <a:r>
              <a:rPr lang="en-MY" dirty="0">
                <a:latin typeface="+mn-lt"/>
              </a:rPr>
              <a:t> Maria </a:t>
            </a:r>
            <a:r>
              <a:rPr lang="en-MY" dirty="0" err="1">
                <a:latin typeface="+mn-lt"/>
              </a:rPr>
              <a:t>Menado</a:t>
            </a:r>
            <a:r>
              <a:rPr lang="en-MY" dirty="0">
                <a:latin typeface="+mn-lt"/>
              </a:rPr>
              <a:t> di London </a:t>
            </a:r>
            <a:r>
              <a:rPr lang="en-MY" dirty="0" err="1">
                <a:latin typeface="+mn-lt"/>
              </a:rPr>
              <a:t>mengesahkan</a:t>
            </a:r>
            <a:r>
              <a:rPr lang="en-MY" dirty="0">
                <a:latin typeface="+mn-lt"/>
              </a:rPr>
              <a:t> </a:t>
            </a:r>
            <a:r>
              <a:rPr lang="en-MY" dirty="0" err="1">
                <a:latin typeface="+mn-lt"/>
              </a:rPr>
              <a:t>apa</a:t>
            </a:r>
            <a:r>
              <a:rPr lang="en-MY" dirty="0">
                <a:latin typeface="+mn-lt"/>
              </a:rPr>
              <a:t> yang </a:t>
            </a:r>
            <a:r>
              <a:rPr lang="en-MY" dirty="0" err="1" smtClean="0">
                <a:latin typeface="+mn-lt"/>
              </a:rPr>
              <a:t>diramalkan</a:t>
            </a:r>
            <a:r>
              <a:rPr lang="en-MY" dirty="0" smtClean="0">
                <a:latin typeface="+mn-lt"/>
              </a:rPr>
              <a:t> </a:t>
            </a:r>
            <a:r>
              <a:rPr lang="en-MY" dirty="0" err="1">
                <a:latin typeface="+mn-lt"/>
              </a:rPr>
              <a:t>oleh</a:t>
            </a:r>
            <a:r>
              <a:rPr lang="en-MY" dirty="0">
                <a:latin typeface="+mn-lt"/>
              </a:rPr>
              <a:t> </a:t>
            </a:r>
            <a:r>
              <a:rPr lang="en-MY" dirty="0" err="1">
                <a:latin typeface="+mn-lt"/>
              </a:rPr>
              <a:t>Plaintif</a:t>
            </a:r>
            <a:r>
              <a:rPr lang="en-MY" dirty="0">
                <a:latin typeface="+mn-lt"/>
              </a:rPr>
              <a:t> </a:t>
            </a:r>
            <a:r>
              <a:rPr lang="en-MY" dirty="0" err="1">
                <a:latin typeface="+mn-lt"/>
              </a:rPr>
              <a:t>adalah</a:t>
            </a:r>
            <a:r>
              <a:rPr lang="en-MY" dirty="0">
                <a:latin typeface="+mn-lt"/>
              </a:rPr>
              <a:t> </a:t>
            </a:r>
            <a:r>
              <a:rPr lang="en-MY" dirty="0" err="1" smtClean="0">
                <a:latin typeface="+mn-lt"/>
              </a:rPr>
              <a:t>berasas</a:t>
            </a:r>
            <a:r>
              <a:rPr lang="en-MY" dirty="0" smtClean="0">
                <a:latin typeface="+mn-lt"/>
              </a:rPr>
              <a:t>;</a:t>
            </a:r>
          </a:p>
          <a:p>
            <a:pPr marL="482600" lvl="0" indent="-342900">
              <a:buFont typeface="+mj-lt"/>
              <a:buAutoNum type="arabicPeriod"/>
            </a:pPr>
            <a:endParaRPr lang="en-MY" dirty="0">
              <a:latin typeface="+mn-lt"/>
            </a:endParaRPr>
          </a:p>
          <a:p>
            <a:pPr marL="482600" lvl="0" indent="-342900">
              <a:buFont typeface="+mj-lt"/>
              <a:buAutoNum type="arabicPeriod"/>
            </a:pPr>
            <a:r>
              <a:rPr lang="en-MY" dirty="0" err="1" smtClean="0">
                <a:latin typeface="+mn-lt"/>
              </a:rPr>
              <a:t>Walaupun</a:t>
            </a:r>
            <a:r>
              <a:rPr lang="en-MY" dirty="0" smtClean="0">
                <a:latin typeface="+mn-lt"/>
              </a:rPr>
              <a:t> </a:t>
            </a:r>
            <a:r>
              <a:rPr lang="en-MY" dirty="0" err="1">
                <a:latin typeface="+mn-lt"/>
              </a:rPr>
              <a:t>isteri</a:t>
            </a:r>
            <a:r>
              <a:rPr lang="en-MY" dirty="0">
                <a:latin typeface="+mn-lt"/>
              </a:rPr>
              <a:t> </a:t>
            </a:r>
            <a:r>
              <a:rPr lang="en-MY" dirty="0" err="1">
                <a:latin typeface="+mn-lt"/>
              </a:rPr>
              <a:t>tak</a:t>
            </a:r>
            <a:r>
              <a:rPr lang="en-MY" dirty="0">
                <a:latin typeface="+mn-lt"/>
              </a:rPr>
              <a:t> </a:t>
            </a:r>
            <a:r>
              <a:rPr lang="en-MY" dirty="0" err="1">
                <a:latin typeface="+mn-lt"/>
              </a:rPr>
              <a:t>berikan</a:t>
            </a:r>
            <a:r>
              <a:rPr lang="en-MY" dirty="0">
                <a:latin typeface="+mn-lt"/>
              </a:rPr>
              <a:t> </a:t>
            </a:r>
            <a:r>
              <a:rPr lang="en-MY" dirty="0" err="1">
                <a:latin typeface="+mn-lt"/>
              </a:rPr>
              <a:t>apa-apa</a:t>
            </a:r>
            <a:r>
              <a:rPr lang="en-MY" dirty="0">
                <a:latin typeface="+mn-lt"/>
              </a:rPr>
              <a:t> modal </a:t>
            </a:r>
            <a:r>
              <a:rPr lang="en-MY" dirty="0" err="1">
                <a:latin typeface="+mn-lt"/>
              </a:rPr>
              <a:t>kewangan</a:t>
            </a:r>
            <a:r>
              <a:rPr lang="en-MY" dirty="0">
                <a:latin typeface="+mn-lt"/>
              </a:rPr>
              <a:t> </a:t>
            </a:r>
            <a:r>
              <a:rPr lang="en-MY" dirty="0" err="1">
                <a:latin typeface="+mn-lt"/>
              </a:rPr>
              <a:t>kepada</a:t>
            </a:r>
            <a:r>
              <a:rPr lang="en-MY" dirty="0">
                <a:latin typeface="+mn-lt"/>
              </a:rPr>
              <a:t> </a:t>
            </a:r>
            <a:r>
              <a:rPr lang="en-MY" dirty="0" err="1">
                <a:latin typeface="+mn-lt"/>
              </a:rPr>
              <a:t>Suami</a:t>
            </a:r>
            <a:r>
              <a:rPr lang="en-MY" dirty="0">
                <a:latin typeface="+mn-lt"/>
              </a:rPr>
              <a:t> </a:t>
            </a:r>
            <a:r>
              <a:rPr lang="en-MY" dirty="0" err="1">
                <a:latin typeface="+mn-lt"/>
              </a:rPr>
              <a:t>untuk</a:t>
            </a:r>
            <a:r>
              <a:rPr lang="en-MY" dirty="0">
                <a:latin typeface="+mn-lt"/>
              </a:rPr>
              <a:t> </a:t>
            </a:r>
            <a:r>
              <a:rPr lang="en-MY" dirty="0" err="1">
                <a:latin typeface="+mn-lt"/>
              </a:rPr>
              <a:t>perniagaan</a:t>
            </a:r>
            <a:r>
              <a:rPr lang="en-MY" dirty="0">
                <a:latin typeface="+mn-lt"/>
              </a:rPr>
              <a:t>, </a:t>
            </a:r>
            <a:r>
              <a:rPr lang="en-MY" dirty="0" err="1">
                <a:latin typeface="+mn-lt"/>
              </a:rPr>
              <a:t>tetapi</a:t>
            </a:r>
            <a:r>
              <a:rPr lang="en-MY" dirty="0">
                <a:latin typeface="+mn-lt"/>
              </a:rPr>
              <a:t> </a:t>
            </a:r>
            <a:r>
              <a:rPr lang="en-MY" dirty="0" err="1">
                <a:latin typeface="+mn-lt"/>
              </a:rPr>
              <a:t>isteri</a:t>
            </a:r>
            <a:r>
              <a:rPr lang="en-MY" dirty="0">
                <a:latin typeface="+mn-lt"/>
              </a:rPr>
              <a:t> </a:t>
            </a:r>
            <a:r>
              <a:rPr lang="en-MY" dirty="0" err="1">
                <a:latin typeface="+mn-lt"/>
              </a:rPr>
              <a:t>beri</a:t>
            </a:r>
            <a:r>
              <a:rPr lang="en-MY" dirty="0">
                <a:latin typeface="+mn-lt"/>
              </a:rPr>
              <a:t> </a:t>
            </a:r>
            <a:r>
              <a:rPr lang="en-MY" dirty="0" err="1">
                <a:latin typeface="+mn-lt"/>
              </a:rPr>
              <a:t>sumbangan</a:t>
            </a:r>
            <a:r>
              <a:rPr lang="en-MY" dirty="0">
                <a:latin typeface="+mn-lt"/>
              </a:rPr>
              <a:t> </a:t>
            </a:r>
            <a:r>
              <a:rPr lang="en-MY" dirty="0" smtClean="0">
                <a:latin typeface="+mn-lt"/>
              </a:rPr>
              <a:t>moral.</a:t>
            </a:r>
            <a:endParaRPr lang="en-MY" dirty="0">
              <a:latin typeface="+mn-lt"/>
            </a:endParaRPr>
          </a:p>
          <a:p>
            <a:pPr marL="482600" lvl="0" indent="-342900">
              <a:buFont typeface="+mj-lt"/>
              <a:buAutoNum type="arabicPeriod"/>
            </a:pPr>
            <a:endParaRPr lang="en-MY" dirty="0">
              <a:latin typeface="+mn-lt"/>
            </a:endParaRPr>
          </a:p>
          <a:p>
            <a:pPr marL="482600" lvl="0" indent="-342900">
              <a:buFont typeface="+mj-lt"/>
              <a:buAutoNum type="arabicPeriod"/>
            </a:pPr>
            <a:r>
              <a:rPr lang="en-MY" dirty="0" err="1" smtClean="0">
                <a:latin typeface="+mn-lt"/>
              </a:rPr>
              <a:t>Adalah</a:t>
            </a:r>
            <a:r>
              <a:rPr lang="en-MY" dirty="0" smtClean="0">
                <a:latin typeface="+mn-lt"/>
              </a:rPr>
              <a:t> </a:t>
            </a:r>
            <a:r>
              <a:rPr lang="en-MY" dirty="0" err="1">
                <a:latin typeface="+mn-lt"/>
              </a:rPr>
              <a:t>tidak</a:t>
            </a:r>
            <a:r>
              <a:rPr lang="en-MY" dirty="0">
                <a:latin typeface="+mn-lt"/>
              </a:rPr>
              <a:t> </a:t>
            </a:r>
            <a:r>
              <a:rPr lang="en-MY" dirty="0" err="1">
                <a:latin typeface="+mn-lt"/>
              </a:rPr>
              <a:t>boleh</a:t>
            </a:r>
            <a:r>
              <a:rPr lang="en-MY" dirty="0">
                <a:latin typeface="+mn-lt"/>
              </a:rPr>
              <a:t> </a:t>
            </a:r>
            <a:r>
              <a:rPr lang="en-MY" dirty="0" err="1">
                <a:latin typeface="+mn-lt"/>
              </a:rPr>
              <a:t>dinafikan</a:t>
            </a:r>
            <a:r>
              <a:rPr lang="en-MY" dirty="0">
                <a:latin typeface="+mn-lt"/>
              </a:rPr>
              <a:t> </a:t>
            </a:r>
            <a:r>
              <a:rPr lang="en-MY" dirty="0" err="1">
                <a:latin typeface="+mn-lt"/>
              </a:rPr>
              <a:t>bahawa</a:t>
            </a:r>
            <a:r>
              <a:rPr lang="en-MY" dirty="0">
                <a:latin typeface="+mn-lt"/>
              </a:rPr>
              <a:t> </a:t>
            </a:r>
            <a:r>
              <a:rPr lang="en-MY" dirty="0" err="1">
                <a:latin typeface="+mn-lt"/>
              </a:rPr>
              <a:t>Perniagaan</a:t>
            </a:r>
            <a:r>
              <a:rPr lang="en-MY" dirty="0">
                <a:latin typeface="+mn-lt"/>
              </a:rPr>
              <a:t> </a:t>
            </a:r>
            <a:r>
              <a:rPr lang="en-MY" dirty="0" err="1">
                <a:latin typeface="+mn-lt"/>
              </a:rPr>
              <a:t>Defendan</a:t>
            </a:r>
            <a:r>
              <a:rPr lang="en-MY" dirty="0">
                <a:latin typeface="+mn-lt"/>
              </a:rPr>
              <a:t> </a:t>
            </a:r>
            <a:r>
              <a:rPr lang="en-MY" dirty="0" err="1">
                <a:latin typeface="+mn-lt"/>
              </a:rPr>
              <a:t>maju</a:t>
            </a:r>
            <a:r>
              <a:rPr lang="en-MY" dirty="0">
                <a:latin typeface="+mn-lt"/>
              </a:rPr>
              <a:t> </a:t>
            </a:r>
            <a:r>
              <a:rPr lang="en-MY" dirty="0" err="1">
                <a:latin typeface="+mn-lt"/>
              </a:rPr>
              <a:t>disebabkan</a:t>
            </a:r>
            <a:r>
              <a:rPr lang="en-MY" dirty="0">
                <a:latin typeface="+mn-lt"/>
              </a:rPr>
              <a:t> </a:t>
            </a:r>
            <a:r>
              <a:rPr lang="en-MY" dirty="0" err="1">
                <a:latin typeface="+mn-lt"/>
              </a:rPr>
              <a:t>kepercayaan</a:t>
            </a:r>
            <a:r>
              <a:rPr lang="en-MY" dirty="0">
                <a:latin typeface="+mn-lt"/>
              </a:rPr>
              <a:t> orang </a:t>
            </a:r>
            <a:r>
              <a:rPr lang="en-MY" dirty="0" err="1">
                <a:latin typeface="+mn-lt"/>
              </a:rPr>
              <a:t>ramai</a:t>
            </a:r>
            <a:r>
              <a:rPr lang="en-MY" dirty="0">
                <a:latin typeface="+mn-lt"/>
              </a:rPr>
              <a:t>. </a:t>
            </a:r>
            <a:r>
              <a:rPr lang="en-MY" dirty="0" err="1">
                <a:latin typeface="+mn-lt"/>
              </a:rPr>
              <a:t>Defendan</a:t>
            </a:r>
            <a:r>
              <a:rPr lang="en-MY" dirty="0">
                <a:latin typeface="+mn-lt"/>
              </a:rPr>
              <a:t> </a:t>
            </a:r>
            <a:r>
              <a:rPr lang="en-MY" dirty="0" err="1">
                <a:latin typeface="+mn-lt"/>
              </a:rPr>
              <a:t>mendapat</a:t>
            </a:r>
            <a:r>
              <a:rPr lang="en-MY" dirty="0">
                <a:latin typeface="+mn-lt"/>
              </a:rPr>
              <a:t> </a:t>
            </a:r>
            <a:r>
              <a:rPr lang="en-MY" dirty="0" err="1">
                <a:latin typeface="+mn-lt"/>
              </a:rPr>
              <a:t>gelaran</a:t>
            </a:r>
            <a:r>
              <a:rPr lang="en-MY" dirty="0">
                <a:latin typeface="+mn-lt"/>
              </a:rPr>
              <a:t> </a:t>
            </a:r>
            <a:r>
              <a:rPr lang="en-MY" dirty="0" err="1">
                <a:latin typeface="+mn-lt"/>
              </a:rPr>
              <a:t>Dato</a:t>
            </a:r>
            <a:r>
              <a:rPr lang="en-MY" dirty="0">
                <a:latin typeface="+mn-lt"/>
              </a:rPr>
              <a:t> </a:t>
            </a:r>
            <a:r>
              <a:rPr lang="en-MY" dirty="0" err="1">
                <a:latin typeface="+mn-lt"/>
              </a:rPr>
              <a:t>dengan</a:t>
            </a:r>
            <a:r>
              <a:rPr lang="en-MY" dirty="0">
                <a:latin typeface="+mn-lt"/>
              </a:rPr>
              <a:t> </a:t>
            </a:r>
            <a:r>
              <a:rPr lang="en-MY" dirty="0" err="1">
                <a:latin typeface="+mn-lt"/>
              </a:rPr>
              <a:t>cepat</a:t>
            </a:r>
            <a:r>
              <a:rPr lang="en-MY" dirty="0">
                <a:latin typeface="+mn-lt"/>
              </a:rPr>
              <a:t> </a:t>
            </a:r>
            <a:r>
              <a:rPr lang="en-MY" dirty="0" err="1">
                <a:latin typeface="+mn-lt"/>
              </a:rPr>
              <a:t>berpunca</a:t>
            </a:r>
            <a:r>
              <a:rPr lang="en-MY" dirty="0">
                <a:latin typeface="+mn-lt"/>
              </a:rPr>
              <a:t> </a:t>
            </a:r>
            <a:r>
              <a:rPr lang="en-MY" dirty="0" err="1">
                <a:latin typeface="+mn-lt"/>
              </a:rPr>
              <a:t>daripada</a:t>
            </a:r>
            <a:r>
              <a:rPr lang="en-MY" dirty="0">
                <a:latin typeface="+mn-lt"/>
              </a:rPr>
              <a:t> </a:t>
            </a:r>
            <a:r>
              <a:rPr lang="en-MY" dirty="0" err="1">
                <a:latin typeface="+mn-lt"/>
              </a:rPr>
              <a:t>perkahwinannya</a:t>
            </a:r>
            <a:r>
              <a:rPr lang="en-MY" dirty="0">
                <a:latin typeface="+mn-lt"/>
              </a:rPr>
              <a:t> </a:t>
            </a:r>
            <a:r>
              <a:rPr lang="en-MY" dirty="0" err="1">
                <a:latin typeface="+mn-lt"/>
              </a:rPr>
              <a:t>dengan</a:t>
            </a:r>
            <a:r>
              <a:rPr lang="en-MY" dirty="0">
                <a:latin typeface="+mn-lt"/>
              </a:rPr>
              <a:t> </a:t>
            </a:r>
            <a:r>
              <a:rPr lang="en-MY" dirty="0" err="1">
                <a:latin typeface="+mn-lt"/>
              </a:rPr>
              <a:t>Plaintif</a:t>
            </a:r>
            <a:r>
              <a:rPr lang="en-MY" dirty="0">
                <a:latin typeface="+mn-lt"/>
              </a:rPr>
              <a:t> </a:t>
            </a:r>
            <a:r>
              <a:rPr lang="en-MY" dirty="0" err="1">
                <a:latin typeface="+mn-lt"/>
              </a:rPr>
              <a:t>dari</a:t>
            </a:r>
            <a:r>
              <a:rPr lang="en-MY" dirty="0">
                <a:latin typeface="+mn-lt"/>
              </a:rPr>
              <a:t> </a:t>
            </a:r>
            <a:r>
              <a:rPr lang="en-MY" dirty="0" err="1">
                <a:latin typeface="+mn-lt"/>
              </a:rPr>
              <a:t>keluarga</a:t>
            </a:r>
            <a:r>
              <a:rPr lang="en-MY" dirty="0">
                <a:latin typeface="+mn-lt"/>
              </a:rPr>
              <a:t> </a:t>
            </a:r>
            <a:r>
              <a:rPr lang="en-MY" dirty="0" err="1">
                <a:latin typeface="+mn-lt"/>
              </a:rPr>
              <a:t>Diraja</a:t>
            </a:r>
            <a:r>
              <a:rPr lang="en-MY" dirty="0">
                <a:latin typeface="+mn-lt"/>
              </a:rPr>
              <a:t>.</a:t>
            </a:r>
          </a:p>
        </p:txBody>
      </p:sp>
      <p:sp>
        <p:nvSpPr>
          <p:cNvPr id="3" name="Title 2"/>
          <p:cNvSpPr>
            <a:spLocks noGrp="1"/>
          </p:cNvSpPr>
          <p:nvPr>
            <p:ph type="title"/>
          </p:nvPr>
        </p:nvSpPr>
        <p:spPr/>
        <p:txBody>
          <a:bodyPr/>
          <a:lstStyle/>
          <a:p>
            <a:r>
              <a:rPr lang="en-US" sz="2400" dirty="0">
                <a:latin typeface="+mj-lt"/>
              </a:rPr>
              <a:t>DAPATAN MAHKAMAH </a:t>
            </a:r>
            <a:br>
              <a:rPr lang="en-US" sz="2400" dirty="0">
                <a:latin typeface="+mj-lt"/>
              </a:rPr>
            </a:br>
            <a:r>
              <a:rPr lang="en-US" sz="2400" dirty="0">
                <a:latin typeface="+mj-lt"/>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7250162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431800"/>
            <a:ext cx="7084575" cy="4176433"/>
          </a:xfrm>
        </p:spPr>
        <p:txBody>
          <a:bodyPr/>
          <a:lstStyle/>
          <a:p>
            <a:pPr marL="482600" lvl="0" indent="-342900">
              <a:buFont typeface="+mj-lt"/>
              <a:buAutoNum type="arabicPeriod" startAt="2"/>
            </a:pPr>
            <a:r>
              <a:rPr lang="en-MY" b="1" dirty="0">
                <a:latin typeface="+mn-lt"/>
              </a:rPr>
              <a:t>NORSIAH ARSHAD LWN MARSUM PAING (2004) 1 MLRS </a:t>
            </a:r>
            <a:r>
              <a:rPr lang="en-MY" b="1" dirty="0" smtClean="0">
                <a:latin typeface="+mn-lt"/>
              </a:rPr>
              <a:t>49</a:t>
            </a:r>
          </a:p>
          <a:p>
            <a:pPr marL="482600" lvl="0" indent="-342900">
              <a:buFont typeface="+mj-lt"/>
              <a:buAutoNum type="arabicPeriod" startAt="2"/>
            </a:pPr>
            <a:endParaRPr lang="en-US" b="1" dirty="0">
              <a:latin typeface="+mn-lt"/>
            </a:endParaRPr>
          </a:p>
          <a:p>
            <a:pPr marL="596900" lvl="1" indent="0">
              <a:buNone/>
            </a:pPr>
            <a:r>
              <a:rPr lang="en-MY" dirty="0" smtClean="0">
                <a:latin typeface="+mn-lt"/>
              </a:rPr>
              <a:t>FAKTA </a:t>
            </a:r>
            <a:r>
              <a:rPr lang="en-MY" dirty="0">
                <a:latin typeface="+mn-lt"/>
              </a:rPr>
              <a:t>KES: </a:t>
            </a:r>
          </a:p>
          <a:p>
            <a:pPr marL="368300" indent="-228600">
              <a:buFont typeface="+mj-lt"/>
              <a:buAutoNum type="arabicPeriod" startAt="2"/>
            </a:pPr>
            <a:endParaRPr lang="en-MY" dirty="0">
              <a:latin typeface="+mn-lt"/>
            </a:endParaRPr>
          </a:p>
          <a:p>
            <a:pPr marL="939800" lvl="1" indent="-342900">
              <a:buFont typeface="+mj-lt"/>
              <a:buAutoNum type="alphaLcParenR"/>
            </a:pPr>
            <a:r>
              <a:rPr lang="en-MY" dirty="0" err="1">
                <a:latin typeface="+mn-lt"/>
              </a:rPr>
              <a:t>Plaintif</a:t>
            </a:r>
            <a:r>
              <a:rPr lang="en-MY" dirty="0">
                <a:latin typeface="+mn-lt"/>
              </a:rPr>
              <a:t> </a:t>
            </a:r>
            <a:r>
              <a:rPr lang="en-MY" dirty="0" err="1">
                <a:latin typeface="+mn-lt"/>
              </a:rPr>
              <a:t>dan</a:t>
            </a:r>
            <a:r>
              <a:rPr lang="en-MY" dirty="0">
                <a:latin typeface="+mn-lt"/>
              </a:rPr>
              <a:t> </a:t>
            </a:r>
            <a:r>
              <a:rPr lang="en-MY" dirty="0" err="1">
                <a:latin typeface="+mn-lt"/>
              </a:rPr>
              <a:t>Defendan</a:t>
            </a:r>
            <a:r>
              <a:rPr lang="en-MY" dirty="0">
                <a:latin typeface="+mn-lt"/>
              </a:rPr>
              <a:t> </a:t>
            </a:r>
            <a:r>
              <a:rPr lang="en-MY" dirty="0" err="1">
                <a:latin typeface="+mn-lt"/>
              </a:rPr>
              <a:t>berkahwin</a:t>
            </a:r>
            <a:r>
              <a:rPr lang="en-MY" dirty="0">
                <a:latin typeface="+mn-lt"/>
              </a:rPr>
              <a:t> di Indonesia </a:t>
            </a:r>
            <a:r>
              <a:rPr lang="en-MY" dirty="0" err="1">
                <a:latin typeface="+mn-lt"/>
              </a:rPr>
              <a:t>pada</a:t>
            </a:r>
            <a:r>
              <a:rPr lang="en-MY" dirty="0">
                <a:latin typeface="+mn-lt"/>
              </a:rPr>
              <a:t> 1990 </a:t>
            </a:r>
            <a:r>
              <a:rPr lang="en-MY" dirty="0" err="1">
                <a:latin typeface="+mn-lt"/>
              </a:rPr>
              <a:t>dan</a:t>
            </a:r>
            <a:r>
              <a:rPr lang="en-MY" dirty="0">
                <a:latin typeface="+mn-lt"/>
              </a:rPr>
              <a:t> </a:t>
            </a:r>
            <a:r>
              <a:rPr lang="en-MY" dirty="0" err="1">
                <a:latin typeface="+mn-lt"/>
              </a:rPr>
              <a:t>kemudiannya</a:t>
            </a:r>
            <a:r>
              <a:rPr lang="en-MY" dirty="0">
                <a:latin typeface="+mn-lt"/>
              </a:rPr>
              <a:t> </a:t>
            </a:r>
            <a:r>
              <a:rPr lang="en-MY" dirty="0" err="1">
                <a:latin typeface="+mn-lt"/>
              </a:rPr>
              <a:t>didaftarkan</a:t>
            </a:r>
            <a:r>
              <a:rPr lang="en-MY" dirty="0">
                <a:latin typeface="+mn-lt"/>
              </a:rPr>
              <a:t> di </a:t>
            </a:r>
            <a:r>
              <a:rPr lang="en-MY" dirty="0" err="1">
                <a:latin typeface="+mn-lt"/>
              </a:rPr>
              <a:t>Pejabat</a:t>
            </a:r>
            <a:r>
              <a:rPr lang="en-MY" dirty="0">
                <a:latin typeface="+mn-lt"/>
              </a:rPr>
              <a:t> Agama Islam </a:t>
            </a:r>
            <a:r>
              <a:rPr lang="en-MY" dirty="0" err="1">
                <a:latin typeface="+mn-lt"/>
              </a:rPr>
              <a:t>Sepang</a:t>
            </a:r>
            <a:r>
              <a:rPr lang="en-MY" dirty="0">
                <a:latin typeface="+mn-lt"/>
              </a:rPr>
              <a:t> </a:t>
            </a:r>
            <a:r>
              <a:rPr lang="en-MY" dirty="0" err="1">
                <a:latin typeface="+mn-lt"/>
              </a:rPr>
              <a:t>pada</a:t>
            </a:r>
            <a:r>
              <a:rPr lang="en-MY" dirty="0">
                <a:latin typeface="+mn-lt"/>
              </a:rPr>
              <a:t> </a:t>
            </a:r>
            <a:r>
              <a:rPr lang="en-MY" dirty="0" err="1">
                <a:latin typeface="+mn-lt"/>
              </a:rPr>
              <a:t>tahun</a:t>
            </a:r>
            <a:r>
              <a:rPr lang="en-MY" dirty="0">
                <a:latin typeface="+mn-lt"/>
              </a:rPr>
              <a:t> 1992</a:t>
            </a:r>
          </a:p>
          <a:p>
            <a:pPr marL="939800" lvl="1" indent="-342900">
              <a:buFont typeface="+mj-lt"/>
              <a:buAutoNum type="alphaLcParenR"/>
            </a:pPr>
            <a:endParaRPr lang="en-MY" dirty="0">
              <a:latin typeface="+mn-lt"/>
            </a:endParaRPr>
          </a:p>
          <a:p>
            <a:pPr marL="939800" lvl="1" indent="-342900">
              <a:buFont typeface="+mj-lt"/>
              <a:buAutoNum type="alphaLcParenR"/>
            </a:pPr>
            <a:r>
              <a:rPr lang="en-MY" dirty="0" err="1">
                <a:latin typeface="+mn-lt"/>
              </a:rPr>
              <a:t>Dikurniakan</a:t>
            </a:r>
            <a:r>
              <a:rPr lang="en-MY" dirty="0">
                <a:latin typeface="+mn-lt"/>
              </a:rPr>
              <a:t> </a:t>
            </a:r>
            <a:r>
              <a:rPr lang="en-MY" dirty="0" err="1">
                <a:latin typeface="+mn-lt"/>
              </a:rPr>
              <a:t>seorang</a:t>
            </a:r>
            <a:r>
              <a:rPr lang="en-MY" dirty="0">
                <a:latin typeface="+mn-lt"/>
              </a:rPr>
              <a:t> </a:t>
            </a:r>
            <a:r>
              <a:rPr lang="en-MY" dirty="0" err="1">
                <a:latin typeface="+mn-lt"/>
              </a:rPr>
              <a:t>anak</a:t>
            </a:r>
            <a:r>
              <a:rPr lang="en-MY" dirty="0">
                <a:latin typeface="+mn-lt"/>
              </a:rPr>
              <a:t> </a:t>
            </a:r>
            <a:r>
              <a:rPr lang="en-MY" dirty="0" err="1">
                <a:latin typeface="+mn-lt"/>
              </a:rPr>
              <a:t>lelaki</a:t>
            </a:r>
            <a:r>
              <a:rPr lang="en-MY" dirty="0">
                <a:latin typeface="+mn-lt"/>
              </a:rPr>
              <a:t> </a:t>
            </a:r>
            <a:r>
              <a:rPr lang="en-MY" dirty="0" err="1">
                <a:latin typeface="+mn-lt"/>
              </a:rPr>
              <a:t>dan</a:t>
            </a:r>
            <a:r>
              <a:rPr lang="en-MY" dirty="0">
                <a:latin typeface="+mn-lt"/>
              </a:rPr>
              <a:t> </a:t>
            </a:r>
            <a:r>
              <a:rPr lang="en-MY" dirty="0" err="1">
                <a:latin typeface="+mn-lt"/>
              </a:rPr>
              <a:t>bercerai</a:t>
            </a:r>
            <a:r>
              <a:rPr lang="en-MY" dirty="0">
                <a:latin typeface="+mn-lt"/>
              </a:rPr>
              <a:t> </a:t>
            </a:r>
            <a:r>
              <a:rPr lang="en-MY" dirty="0" err="1">
                <a:latin typeface="+mn-lt"/>
              </a:rPr>
              <a:t>pada</a:t>
            </a:r>
            <a:r>
              <a:rPr lang="en-MY" dirty="0">
                <a:latin typeface="+mn-lt"/>
              </a:rPr>
              <a:t> 1997.</a:t>
            </a:r>
          </a:p>
          <a:p>
            <a:pPr marL="939800" lvl="1" indent="-342900">
              <a:buFont typeface="+mj-lt"/>
              <a:buAutoNum type="alphaLcParenR"/>
            </a:pPr>
            <a:endParaRPr lang="en-MY" dirty="0">
              <a:latin typeface="+mn-lt"/>
            </a:endParaRPr>
          </a:p>
          <a:p>
            <a:pPr marL="939800" lvl="1" indent="-342900">
              <a:buFont typeface="+mj-lt"/>
              <a:buAutoNum type="alphaLcParenR"/>
            </a:pPr>
            <a:r>
              <a:rPr lang="en-MY" dirty="0" err="1">
                <a:latin typeface="+mn-lt"/>
              </a:rPr>
              <a:t>Plaintif</a:t>
            </a:r>
            <a:r>
              <a:rPr lang="en-MY" dirty="0">
                <a:latin typeface="+mn-lt"/>
              </a:rPr>
              <a:t> </a:t>
            </a:r>
            <a:r>
              <a:rPr lang="en-MY" dirty="0" err="1">
                <a:latin typeface="+mn-lt"/>
              </a:rPr>
              <a:t>adalah</a:t>
            </a:r>
            <a:r>
              <a:rPr lang="en-MY" dirty="0">
                <a:latin typeface="+mn-lt"/>
              </a:rPr>
              <a:t> </a:t>
            </a:r>
            <a:r>
              <a:rPr lang="en-MY" dirty="0" err="1">
                <a:latin typeface="+mn-lt"/>
              </a:rPr>
              <a:t>penjawat</a:t>
            </a:r>
            <a:r>
              <a:rPr lang="en-MY" dirty="0">
                <a:latin typeface="+mn-lt"/>
              </a:rPr>
              <a:t> </a:t>
            </a:r>
            <a:r>
              <a:rPr lang="en-MY" dirty="0" err="1">
                <a:latin typeface="+mn-lt"/>
              </a:rPr>
              <a:t>awam</a:t>
            </a:r>
            <a:r>
              <a:rPr lang="en-MY" dirty="0">
                <a:latin typeface="+mn-lt"/>
              </a:rPr>
              <a:t> </a:t>
            </a:r>
            <a:r>
              <a:rPr lang="en-MY" dirty="0" err="1">
                <a:latin typeface="+mn-lt"/>
              </a:rPr>
              <a:t>dan</a:t>
            </a:r>
            <a:r>
              <a:rPr lang="en-MY" dirty="0">
                <a:latin typeface="+mn-lt"/>
              </a:rPr>
              <a:t> </a:t>
            </a:r>
            <a:r>
              <a:rPr lang="en-MY" dirty="0" err="1">
                <a:latin typeface="+mn-lt"/>
              </a:rPr>
              <a:t>suami</a:t>
            </a:r>
            <a:r>
              <a:rPr lang="en-MY" dirty="0">
                <a:latin typeface="+mn-lt"/>
              </a:rPr>
              <a:t> </a:t>
            </a:r>
            <a:r>
              <a:rPr lang="en-MY" dirty="0" err="1">
                <a:latin typeface="+mn-lt"/>
              </a:rPr>
              <a:t>adalah</a:t>
            </a:r>
            <a:r>
              <a:rPr lang="en-MY" dirty="0">
                <a:latin typeface="+mn-lt"/>
              </a:rPr>
              <a:t> </a:t>
            </a:r>
            <a:r>
              <a:rPr lang="en-MY" dirty="0" err="1" smtClean="0">
                <a:latin typeface="+mn-lt"/>
              </a:rPr>
              <a:t>kontraktor</a:t>
            </a:r>
            <a:r>
              <a:rPr lang="en-MY" dirty="0" smtClean="0">
                <a:latin typeface="+mn-lt"/>
              </a:rPr>
              <a:t>.</a:t>
            </a:r>
          </a:p>
          <a:p>
            <a:pPr marL="939800" lvl="1" indent="-342900">
              <a:buFont typeface="+mj-lt"/>
              <a:buAutoNum type="alphaLcParenR"/>
            </a:pPr>
            <a:endParaRPr lang="en-MY" dirty="0">
              <a:latin typeface="+mn-lt"/>
            </a:endParaRPr>
          </a:p>
          <a:p>
            <a:pPr marL="939800" lvl="1" indent="-342900">
              <a:buFont typeface="+mj-lt"/>
              <a:buAutoNum type="alphaLcParenR"/>
            </a:pPr>
            <a:r>
              <a:rPr lang="en-MY" dirty="0" err="1" smtClean="0">
                <a:latin typeface="+mn-lt"/>
              </a:rPr>
              <a:t>Plaintif</a:t>
            </a:r>
            <a:r>
              <a:rPr lang="en-MY" dirty="0" smtClean="0">
                <a:latin typeface="+mn-lt"/>
              </a:rPr>
              <a:t> </a:t>
            </a:r>
            <a:r>
              <a:rPr lang="en-MY" dirty="0" err="1">
                <a:latin typeface="+mn-lt"/>
              </a:rPr>
              <a:t>menuntut</a:t>
            </a:r>
            <a:r>
              <a:rPr lang="en-MY" dirty="0">
                <a:latin typeface="+mn-lt"/>
              </a:rPr>
              <a:t> </a:t>
            </a:r>
            <a:r>
              <a:rPr lang="en-MY" dirty="0" err="1">
                <a:latin typeface="+mn-lt"/>
              </a:rPr>
              <a:t>harta-harta</a:t>
            </a:r>
            <a:r>
              <a:rPr lang="en-MY" dirty="0">
                <a:latin typeface="+mn-lt"/>
              </a:rPr>
              <a:t> </a:t>
            </a:r>
            <a:r>
              <a:rPr lang="en-MY" dirty="0" err="1">
                <a:latin typeface="+mn-lt"/>
              </a:rPr>
              <a:t>berikut</a:t>
            </a:r>
            <a:r>
              <a:rPr lang="en-MY" dirty="0">
                <a:latin typeface="+mn-lt"/>
              </a:rPr>
              <a:t> </a:t>
            </a:r>
            <a:r>
              <a:rPr lang="en-MY" dirty="0" err="1">
                <a:latin typeface="+mn-lt"/>
              </a:rPr>
              <a:t>sebagai</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dan</a:t>
            </a:r>
            <a:r>
              <a:rPr lang="en-MY" dirty="0">
                <a:latin typeface="+mn-lt"/>
              </a:rPr>
              <a:t> </a:t>
            </a:r>
            <a:r>
              <a:rPr lang="en-MY" dirty="0" err="1">
                <a:latin typeface="+mn-lt"/>
              </a:rPr>
              <a:t>dibahagi</a:t>
            </a:r>
            <a:r>
              <a:rPr lang="en-MY" dirty="0">
                <a:latin typeface="+mn-lt"/>
              </a:rPr>
              <a:t> </a:t>
            </a:r>
            <a:r>
              <a:rPr lang="en-MY" dirty="0" err="1">
                <a:latin typeface="+mn-lt"/>
              </a:rPr>
              <a:t>dua</a:t>
            </a:r>
            <a:r>
              <a:rPr lang="en-MY" dirty="0">
                <a:latin typeface="+mn-lt"/>
              </a:rPr>
              <a:t> </a:t>
            </a:r>
            <a:r>
              <a:rPr lang="en-MY" dirty="0" err="1">
                <a:latin typeface="+mn-lt"/>
              </a:rPr>
              <a:t>antara</a:t>
            </a:r>
            <a:r>
              <a:rPr lang="en-MY" dirty="0">
                <a:latin typeface="+mn-lt"/>
              </a:rPr>
              <a:t> </a:t>
            </a:r>
            <a:r>
              <a:rPr lang="en-MY" dirty="0" err="1">
                <a:latin typeface="+mn-lt"/>
              </a:rPr>
              <a:t>pihak-pihak</a:t>
            </a:r>
            <a:r>
              <a:rPr lang="en-MY" dirty="0" smtClean="0">
                <a:latin typeface="+mn-lt"/>
              </a:rPr>
              <a:t>:</a:t>
            </a:r>
            <a:endParaRPr lang="en-MY" dirty="0">
              <a:latin typeface="+mn-lt"/>
            </a:endParaRPr>
          </a:p>
          <a:p>
            <a:pPr marL="1454150" lvl="2" indent="-400050">
              <a:lnSpc>
                <a:spcPct val="100000"/>
              </a:lnSpc>
              <a:buFont typeface="+mj-lt"/>
              <a:buAutoNum type="romanLcPeriod"/>
            </a:pPr>
            <a:r>
              <a:rPr lang="en-MY" dirty="0" err="1">
                <a:latin typeface="+mn-lt"/>
              </a:rPr>
              <a:t>Kereta</a:t>
            </a:r>
            <a:r>
              <a:rPr lang="en-MY" dirty="0">
                <a:latin typeface="+mn-lt"/>
              </a:rPr>
              <a:t> Mercedes Benz </a:t>
            </a:r>
            <a:r>
              <a:rPr lang="en-MY" dirty="0" err="1">
                <a:latin typeface="+mn-lt"/>
              </a:rPr>
              <a:t>bernilai</a:t>
            </a:r>
            <a:r>
              <a:rPr lang="en-MY" dirty="0">
                <a:latin typeface="+mn-lt"/>
              </a:rPr>
              <a:t> </a:t>
            </a:r>
            <a:r>
              <a:rPr lang="en-MY" dirty="0" smtClean="0">
                <a:latin typeface="+mn-lt"/>
              </a:rPr>
              <a:t>RM300,000.00</a:t>
            </a:r>
          </a:p>
          <a:p>
            <a:pPr marL="1454150" lvl="2" indent="-400050">
              <a:lnSpc>
                <a:spcPct val="100000"/>
              </a:lnSpc>
              <a:buFont typeface="+mj-lt"/>
              <a:buAutoNum type="romanLcPeriod"/>
            </a:pPr>
            <a:r>
              <a:rPr lang="en-MY" dirty="0" smtClean="0">
                <a:latin typeface="+mn-lt"/>
              </a:rPr>
              <a:t>Mitsubishi </a:t>
            </a:r>
            <a:r>
              <a:rPr lang="en-MY" dirty="0" err="1">
                <a:latin typeface="+mn-lt"/>
              </a:rPr>
              <a:t>Pajero</a:t>
            </a:r>
            <a:r>
              <a:rPr lang="en-MY" dirty="0">
                <a:latin typeface="+mn-lt"/>
              </a:rPr>
              <a:t> </a:t>
            </a:r>
            <a:r>
              <a:rPr lang="en-MY" dirty="0" err="1">
                <a:latin typeface="+mn-lt"/>
              </a:rPr>
              <a:t>bernilai</a:t>
            </a:r>
            <a:r>
              <a:rPr lang="en-MY" dirty="0">
                <a:latin typeface="+mn-lt"/>
              </a:rPr>
              <a:t> RM120,000.00</a:t>
            </a:r>
          </a:p>
          <a:p>
            <a:pPr marL="1454150" lvl="2" indent="-400050">
              <a:lnSpc>
                <a:spcPct val="100000"/>
              </a:lnSpc>
              <a:buFont typeface="+mj-lt"/>
              <a:buAutoNum type="romanLcPeriod"/>
            </a:pPr>
            <a:r>
              <a:rPr lang="en-MY" dirty="0">
                <a:latin typeface="+mn-lt"/>
              </a:rPr>
              <a:t>Honda Civic </a:t>
            </a:r>
            <a:r>
              <a:rPr lang="en-MY" dirty="0" err="1">
                <a:latin typeface="+mn-lt"/>
              </a:rPr>
              <a:t>bernilai</a:t>
            </a:r>
            <a:r>
              <a:rPr lang="en-MY" dirty="0">
                <a:latin typeface="+mn-lt"/>
              </a:rPr>
              <a:t> </a:t>
            </a:r>
            <a:r>
              <a:rPr lang="en-MY" dirty="0" smtClean="0">
                <a:latin typeface="+mn-lt"/>
              </a:rPr>
              <a:t>RM80,000.00</a:t>
            </a:r>
          </a:p>
          <a:p>
            <a:pPr marL="1054100" lvl="2" indent="0">
              <a:lnSpc>
                <a:spcPct val="100000"/>
              </a:lnSpc>
              <a:buNone/>
            </a:pPr>
            <a:endParaRPr lang="en-MY" dirty="0" smtClean="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5170618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431800"/>
            <a:ext cx="7084575" cy="4176433"/>
          </a:xfrm>
        </p:spPr>
        <p:txBody>
          <a:bodyPr/>
          <a:lstStyle/>
          <a:p>
            <a:pPr marL="482600" lvl="0" indent="-342900">
              <a:buFont typeface="+mj-lt"/>
              <a:buAutoNum type="arabicPeriod" startAt="2"/>
            </a:pPr>
            <a:r>
              <a:rPr lang="en-MY" b="1" dirty="0">
                <a:latin typeface="+mn-lt"/>
              </a:rPr>
              <a:t>NORSIAH ARSHAD LWN MARSUM PAING (2004) 1 MLRS </a:t>
            </a:r>
            <a:r>
              <a:rPr lang="en-MY" b="1" dirty="0" smtClean="0">
                <a:latin typeface="+mn-lt"/>
              </a:rPr>
              <a:t>49</a:t>
            </a:r>
          </a:p>
          <a:p>
            <a:pPr marL="482600" lvl="0" indent="-342900">
              <a:buFont typeface="+mj-lt"/>
              <a:buAutoNum type="arabicPeriod" startAt="2"/>
            </a:pPr>
            <a:endParaRPr lang="en-US" b="1" dirty="0">
              <a:latin typeface="+mn-lt"/>
            </a:endParaRPr>
          </a:p>
          <a:p>
            <a:pPr marL="596900" lvl="1" indent="0">
              <a:buNone/>
            </a:pPr>
            <a:r>
              <a:rPr lang="en-MY" dirty="0" smtClean="0">
                <a:latin typeface="+mn-lt"/>
              </a:rPr>
              <a:t>FAKTA </a:t>
            </a:r>
            <a:r>
              <a:rPr lang="en-MY" dirty="0">
                <a:latin typeface="+mn-lt"/>
              </a:rPr>
              <a:t>KES: </a:t>
            </a:r>
          </a:p>
          <a:p>
            <a:pPr marL="1454150" lvl="2" indent="-400050">
              <a:lnSpc>
                <a:spcPct val="100000"/>
              </a:lnSpc>
              <a:buFont typeface="+mj-lt"/>
              <a:buAutoNum type="romanLcPeriod" startAt="4"/>
            </a:pPr>
            <a:r>
              <a:rPr lang="nn-NO" dirty="0" smtClean="0">
                <a:latin typeface="+mn-lt"/>
              </a:rPr>
              <a:t>Motorsikal </a:t>
            </a:r>
            <a:r>
              <a:rPr lang="nn-NO" dirty="0">
                <a:latin typeface="+mn-lt"/>
              </a:rPr>
              <a:t>Yamaha Virago bernilai RM30,000.00</a:t>
            </a:r>
          </a:p>
          <a:p>
            <a:pPr marL="1454150" lvl="2" indent="-400050">
              <a:lnSpc>
                <a:spcPct val="100000"/>
              </a:lnSpc>
              <a:buFont typeface="+mj-lt"/>
              <a:buAutoNum type="romanLcPeriod" startAt="4"/>
            </a:pPr>
            <a:r>
              <a:rPr lang="nn-NO" dirty="0" smtClean="0">
                <a:latin typeface="+mn-lt"/>
              </a:rPr>
              <a:t>Sebidang </a:t>
            </a:r>
            <a:r>
              <a:rPr lang="nn-NO" dirty="0">
                <a:latin typeface="+mn-lt"/>
              </a:rPr>
              <a:t>Tanah di Mukim Labu, Sepang, 2.5 </a:t>
            </a:r>
            <a:r>
              <a:rPr lang="nn-NO" dirty="0" smtClean="0">
                <a:latin typeface="+mn-lt"/>
              </a:rPr>
              <a:t>ekar</a:t>
            </a:r>
          </a:p>
          <a:p>
            <a:pPr marL="1054100" lvl="2" indent="0">
              <a:lnSpc>
                <a:spcPct val="100000"/>
              </a:lnSpc>
              <a:buNone/>
            </a:pPr>
            <a:endParaRPr lang="nn-NO" dirty="0" smtClean="0">
              <a:latin typeface="+mn-lt"/>
            </a:endParaRPr>
          </a:p>
          <a:p>
            <a:pPr marL="939800" lvl="1" indent="-342900">
              <a:buFont typeface="+mj-lt"/>
              <a:buAutoNum type="alphaLcParenR" startAt="5"/>
            </a:pPr>
            <a:r>
              <a:rPr lang="en-MY" dirty="0" err="1">
                <a:latin typeface="+mn-lt"/>
              </a:rPr>
              <a:t>Defendan</a:t>
            </a:r>
            <a:r>
              <a:rPr lang="en-MY" dirty="0">
                <a:latin typeface="+mn-lt"/>
              </a:rPr>
              <a:t> </a:t>
            </a:r>
            <a:r>
              <a:rPr lang="en-MY" dirty="0" err="1">
                <a:latin typeface="+mn-lt"/>
              </a:rPr>
              <a:t>buat</a:t>
            </a:r>
            <a:r>
              <a:rPr lang="en-MY" dirty="0">
                <a:latin typeface="+mn-lt"/>
              </a:rPr>
              <a:t> </a:t>
            </a:r>
            <a:r>
              <a:rPr lang="en-MY" dirty="0" err="1">
                <a:latin typeface="+mn-lt"/>
              </a:rPr>
              <a:t>tuntutan</a:t>
            </a:r>
            <a:r>
              <a:rPr lang="en-MY" dirty="0">
                <a:latin typeface="+mn-lt"/>
              </a:rPr>
              <a:t> </a:t>
            </a:r>
            <a:r>
              <a:rPr lang="en-MY" dirty="0" err="1">
                <a:latin typeface="+mn-lt"/>
              </a:rPr>
              <a:t>balas</a:t>
            </a:r>
            <a:r>
              <a:rPr lang="en-MY" dirty="0">
                <a:latin typeface="+mn-lt"/>
              </a:rPr>
              <a:t> </a:t>
            </a:r>
            <a:r>
              <a:rPr lang="en-MY" dirty="0" err="1">
                <a:latin typeface="+mn-lt"/>
              </a:rPr>
              <a:t>untuk</a:t>
            </a:r>
            <a:r>
              <a:rPr lang="en-MY" dirty="0">
                <a:latin typeface="+mn-lt"/>
              </a:rPr>
              <a:t> </a:t>
            </a:r>
            <a:r>
              <a:rPr lang="en-MY" dirty="0" err="1">
                <a:latin typeface="+mn-lt"/>
              </a:rPr>
              <a:t>aset</a:t>
            </a:r>
            <a:r>
              <a:rPr lang="en-MY" dirty="0">
                <a:latin typeface="+mn-lt"/>
              </a:rPr>
              <a:t> </a:t>
            </a:r>
            <a:r>
              <a:rPr lang="en-MY" dirty="0" err="1">
                <a:latin typeface="+mn-lt"/>
              </a:rPr>
              <a:t>berikut</a:t>
            </a:r>
            <a:r>
              <a:rPr lang="en-MY" dirty="0" smtClean="0">
                <a:latin typeface="+mn-lt"/>
              </a:rPr>
              <a:t>:</a:t>
            </a:r>
          </a:p>
          <a:p>
            <a:pPr marL="1454150" lvl="2" indent="-400050">
              <a:buFont typeface="+mj-lt"/>
              <a:buAutoNum type="romanLcPeriod"/>
            </a:pPr>
            <a:r>
              <a:rPr lang="en-MY" dirty="0">
                <a:latin typeface="+mn-lt"/>
              </a:rPr>
              <a:t>Proton Saga di </a:t>
            </a:r>
            <a:r>
              <a:rPr lang="en-MY" dirty="0" err="1">
                <a:latin typeface="+mn-lt"/>
              </a:rPr>
              <a:t>bawah</a:t>
            </a:r>
            <a:r>
              <a:rPr lang="en-MY" dirty="0">
                <a:latin typeface="+mn-lt"/>
              </a:rPr>
              <a:t> </a:t>
            </a:r>
            <a:r>
              <a:rPr lang="en-MY" dirty="0" err="1">
                <a:latin typeface="+mn-lt"/>
              </a:rPr>
              <a:t>nama</a:t>
            </a:r>
            <a:r>
              <a:rPr lang="en-MY" dirty="0">
                <a:latin typeface="+mn-lt"/>
              </a:rPr>
              <a:t> </a:t>
            </a:r>
            <a:r>
              <a:rPr lang="en-MY" dirty="0" err="1" smtClean="0">
                <a:latin typeface="+mn-lt"/>
              </a:rPr>
              <a:t>Plaintif</a:t>
            </a:r>
            <a:endParaRPr lang="en-MY" dirty="0" smtClean="0">
              <a:latin typeface="+mn-lt"/>
            </a:endParaRPr>
          </a:p>
          <a:p>
            <a:pPr marL="1454150" lvl="2" indent="-400050">
              <a:buFont typeface="+mj-lt"/>
              <a:buAutoNum type="romanLcPeriod"/>
            </a:pPr>
            <a:r>
              <a:rPr lang="en-MY" dirty="0" err="1">
                <a:latin typeface="+mn-lt"/>
              </a:rPr>
              <a:t>Sebidang</a:t>
            </a:r>
            <a:r>
              <a:rPr lang="en-MY" dirty="0">
                <a:latin typeface="+mn-lt"/>
              </a:rPr>
              <a:t> Tanah di </a:t>
            </a:r>
            <a:r>
              <a:rPr lang="en-MY" dirty="0" err="1">
                <a:latin typeface="+mn-lt"/>
              </a:rPr>
              <a:t>Mukim</a:t>
            </a:r>
            <a:r>
              <a:rPr lang="en-MY" dirty="0">
                <a:latin typeface="+mn-lt"/>
              </a:rPr>
              <a:t> </a:t>
            </a:r>
            <a:r>
              <a:rPr lang="en-MY" dirty="0" err="1">
                <a:latin typeface="+mn-lt"/>
              </a:rPr>
              <a:t>Dengkil</a:t>
            </a:r>
            <a:r>
              <a:rPr lang="en-MY" dirty="0">
                <a:latin typeface="+mn-lt"/>
              </a:rPr>
              <a:t>, </a:t>
            </a:r>
            <a:r>
              <a:rPr lang="en-MY" dirty="0" err="1">
                <a:latin typeface="+mn-lt"/>
              </a:rPr>
              <a:t>Sepang</a:t>
            </a:r>
            <a:r>
              <a:rPr lang="en-MY" dirty="0">
                <a:latin typeface="+mn-lt"/>
              </a:rPr>
              <a:t> yang </a:t>
            </a:r>
            <a:r>
              <a:rPr lang="en-MY" dirty="0" err="1">
                <a:latin typeface="+mn-lt"/>
              </a:rPr>
              <a:t>didaftarkan</a:t>
            </a:r>
            <a:r>
              <a:rPr lang="en-MY" dirty="0">
                <a:latin typeface="+mn-lt"/>
              </a:rPr>
              <a:t> di </a:t>
            </a:r>
            <a:r>
              <a:rPr lang="en-MY" dirty="0" err="1">
                <a:latin typeface="+mn-lt"/>
              </a:rPr>
              <a:t>bawah</a:t>
            </a:r>
            <a:r>
              <a:rPr lang="en-MY" dirty="0">
                <a:latin typeface="+mn-lt"/>
              </a:rPr>
              <a:t> </a:t>
            </a:r>
            <a:r>
              <a:rPr lang="en-MY" dirty="0" err="1">
                <a:latin typeface="+mn-lt"/>
              </a:rPr>
              <a:t>nama</a:t>
            </a:r>
            <a:r>
              <a:rPr lang="en-MY" dirty="0">
                <a:latin typeface="+mn-lt"/>
              </a:rPr>
              <a:t> </a:t>
            </a:r>
            <a:r>
              <a:rPr lang="en-MY" dirty="0" err="1">
                <a:latin typeface="+mn-lt"/>
              </a:rPr>
              <a:t>Plaintif</a:t>
            </a:r>
            <a:r>
              <a:rPr lang="en-MY" dirty="0" smtClean="0">
                <a:latin typeface="+mn-lt"/>
              </a:rPr>
              <a:t>.</a:t>
            </a:r>
          </a:p>
          <a:p>
            <a:pPr marL="1054100" lvl="2" indent="0">
              <a:lnSpc>
                <a:spcPct val="100000"/>
              </a:lnSpc>
              <a:buNone/>
            </a:pPr>
            <a:endParaRPr lang="en-MY" dirty="0" smtClean="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2748880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171450"/>
            <a:ext cx="7084575" cy="4436783"/>
          </a:xfrm>
        </p:spPr>
        <p:txBody>
          <a:bodyPr/>
          <a:lstStyle/>
          <a:p>
            <a:pPr marL="139700" lvl="0" indent="0">
              <a:buNone/>
            </a:pPr>
            <a:r>
              <a:rPr lang="en-MY" b="1" dirty="0">
                <a:latin typeface="+mn-lt"/>
              </a:rPr>
              <a:t>DAPATAN </a:t>
            </a:r>
            <a:r>
              <a:rPr lang="en-MY" b="1" dirty="0" smtClean="0">
                <a:latin typeface="+mn-lt"/>
              </a:rPr>
              <a:t>MAHKAMAH</a:t>
            </a:r>
          </a:p>
          <a:p>
            <a:pPr marL="139700" lvl="0" indent="0">
              <a:buNone/>
            </a:pPr>
            <a:endParaRPr lang="en-US" dirty="0">
              <a:latin typeface="+mn-lt"/>
            </a:endParaRPr>
          </a:p>
          <a:p>
            <a:pPr marL="482600" lvl="0" indent="-342900">
              <a:buFont typeface="+mj-lt"/>
              <a:buAutoNum type="arabicPeriod"/>
            </a:pPr>
            <a:r>
              <a:rPr lang="en-MY" dirty="0" err="1">
                <a:latin typeface="+mn-lt"/>
              </a:rPr>
              <a:t>Defendan</a:t>
            </a:r>
            <a:r>
              <a:rPr lang="en-MY" dirty="0">
                <a:latin typeface="+mn-lt"/>
              </a:rPr>
              <a:t> </a:t>
            </a:r>
            <a:r>
              <a:rPr lang="en-MY" dirty="0" err="1">
                <a:latin typeface="+mn-lt"/>
              </a:rPr>
              <a:t>tidak</a:t>
            </a:r>
            <a:r>
              <a:rPr lang="en-MY" dirty="0">
                <a:latin typeface="+mn-lt"/>
              </a:rPr>
              <a:t> </a:t>
            </a:r>
            <a:r>
              <a:rPr lang="en-MY" dirty="0" err="1">
                <a:latin typeface="+mn-lt"/>
              </a:rPr>
              <a:t>menafikan</a:t>
            </a:r>
            <a:r>
              <a:rPr lang="en-MY" dirty="0">
                <a:latin typeface="+mn-lt"/>
              </a:rPr>
              <a:t> </a:t>
            </a:r>
            <a:r>
              <a:rPr lang="en-MY" dirty="0" err="1">
                <a:latin typeface="+mn-lt"/>
              </a:rPr>
              <a:t>aset-aset</a:t>
            </a:r>
            <a:r>
              <a:rPr lang="en-MY" dirty="0">
                <a:latin typeface="+mn-lt"/>
              </a:rPr>
              <a:t> yang </a:t>
            </a:r>
            <a:r>
              <a:rPr lang="en-MY" dirty="0" err="1">
                <a:latin typeface="+mn-lt"/>
              </a:rPr>
              <a:t>dituntut</a:t>
            </a:r>
            <a:r>
              <a:rPr lang="en-MY" dirty="0">
                <a:latin typeface="+mn-lt"/>
              </a:rPr>
              <a:t> </a:t>
            </a:r>
            <a:r>
              <a:rPr lang="en-MY" dirty="0" err="1">
                <a:latin typeface="+mn-lt"/>
              </a:rPr>
              <a:t>Plaintif</a:t>
            </a:r>
            <a:r>
              <a:rPr lang="en-MY" dirty="0">
                <a:latin typeface="+mn-lt"/>
              </a:rPr>
              <a:t> </a:t>
            </a:r>
            <a:r>
              <a:rPr lang="en-MY" dirty="0" err="1">
                <a:latin typeface="+mn-lt"/>
              </a:rPr>
              <a:t>sebagai</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b="1" u="sng" dirty="0">
                <a:latin typeface="+mn-lt"/>
              </a:rPr>
              <a:t>KECUALI </a:t>
            </a:r>
            <a:r>
              <a:rPr lang="en-MY" dirty="0" err="1">
                <a:latin typeface="+mn-lt"/>
              </a:rPr>
              <a:t>Kereta</a:t>
            </a:r>
            <a:r>
              <a:rPr lang="en-MY" dirty="0">
                <a:latin typeface="+mn-lt"/>
              </a:rPr>
              <a:t> Honda Civic </a:t>
            </a:r>
            <a:r>
              <a:rPr lang="en-MY" dirty="0" err="1">
                <a:latin typeface="+mn-lt"/>
              </a:rPr>
              <a:t>dan</a:t>
            </a:r>
            <a:r>
              <a:rPr lang="en-MY" dirty="0">
                <a:latin typeface="+mn-lt"/>
              </a:rPr>
              <a:t> </a:t>
            </a:r>
            <a:r>
              <a:rPr lang="en-MY" dirty="0" err="1">
                <a:latin typeface="+mn-lt"/>
              </a:rPr>
              <a:t>Hartanah</a:t>
            </a:r>
            <a:r>
              <a:rPr lang="en-MY" dirty="0">
                <a:latin typeface="+mn-lt"/>
              </a:rPr>
              <a:t> di </a:t>
            </a:r>
            <a:r>
              <a:rPr lang="en-MY" dirty="0" err="1">
                <a:latin typeface="+mn-lt"/>
              </a:rPr>
              <a:t>Mukim</a:t>
            </a:r>
            <a:r>
              <a:rPr lang="en-MY" dirty="0">
                <a:latin typeface="+mn-lt"/>
              </a:rPr>
              <a:t> </a:t>
            </a:r>
            <a:r>
              <a:rPr lang="en-MY" dirty="0" err="1">
                <a:latin typeface="+mn-lt"/>
              </a:rPr>
              <a:t>Labu</a:t>
            </a:r>
            <a:r>
              <a:rPr lang="en-MY" dirty="0">
                <a:latin typeface="+mn-lt"/>
              </a:rPr>
              <a:t>, </a:t>
            </a:r>
            <a:r>
              <a:rPr lang="en-MY" dirty="0" err="1">
                <a:latin typeface="+mn-lt"/>
              </a:rPr>
              <a:t>Sepang</a:t>
            </a:r>
            <a:r>
              <a:rPr lang="en-MY" dirty="0">
                <a:latin typeface="+mn-lt"/>
              </a:rPr>
              <a:t>.</a:t>
            </a:r>
          </a:p>
          <a:p>
            <a:pPr marL="482600" indent="-342900">
              <a:buFont typeface="+mj-lt"/>
              <a:buAutoNum type="arabicPeriod"/>
            </a:pPr>
            <a:endParaRPr lang="en-MY" dirty="0">
              <a:latin typeface="+mn-lt"/>
            </a:endParaRPr>
          </a:p>
          <a:p>
            <a:pPr marL="482600" lvl="0" indent="-342900">
              <a:buFont typeface="+mj-lt"/>
              <a:buAutoNum type="arabicPeriod"/>
            </a:pPr>
            <a:r>
              <a:rPr lang="en-MY" dirty="0" err="1">
                <a:latin typeface="+mn-lt"/>
              </a:rPr>
              <a:t>Kedua-dua</a:t>
            </a:r>
            <a:r>
              <a:rPr lang="en-MY" dirty="0">
                <a:latin typeface="+mn-lt"/>
              </a:rPr>
              <a:t> </a:t>
            </a:r>
            <a:r>
              <a:rPr lang="en-MY" dirty="0" err="1">
                <a:latin typeface="+mn-lt"/>
              </a:rPr>
              <a:t>aset</a:t>
            </a:r>
            <a:r>
              <a:rPr lang="en-MY" dirty="0">
                <a:latin typeface="+mn-lt"/>
              </a:rPr>
              <a:t> </a:t>
            </a:r>
            <a:r>
              <a:rPr lang="en-MY" dirty="0" err="1">
                <a:latin typeface="+mn-lt"/>
              </a:rPr>
              <a:t>ini</a:t>
            </a:r>
            <a:r>
              <a:rPr lang="en-MY" dirty="0">
                <a:latin typeface="+mn-lt"/>
              </a:rPr>
              <a:t> </a:t>
            </a:r>
            <a:r>
              <a:rPr lang="en-MY" dirty="0" err="1">
                <a:latin typeface="+mn-lt"/>
              </a:rPr>
              <a:t>dimiliki</a:t>
            </a:r>
            <a:r>
              <a:rPr lang="en-MY" dirty="0">
                <a:latin typeface="+mn-lt"/>
              </a:rPr>
              <a:t> </a:t>
            </a:r>
            <a:r>
              <a:rPr lang="en-MY" dirty="0" err="1">
                <a:latin typeface="+mn-lt"/>
              </a:rPr>
              <a:t>oleh</a:t>
            </a:r>
            <a:r>
              <a:rPr lang="en-MY" dirty="0">
                <a:latin typeface="+mn-lt"/>
              </a:rPr>
              <a:t> </a:t>
            </a:r>
            <a:r>
              <a:rPr lang="en-MY" dirty="0" err="1">
                <a:latin typeface="+mn-lt"/>
              </a:rPr>
              <a:t>Defendan</a:t>
            </a:r>
            <a:r>
              <a:rPr lang="en-MY" dirty="0">
                <a:latin typeface="+mn-lt"/>
              </a:rPr>
              <a:t> </a:t>
            </a:r>
            <a:r>
              <a:rPr lang="en-MY" dirty="0" err="1">
                <a:latin typeface="+mn-lt"/>
              </a:rPr>
              <a:t>sebelum</a:t>
            </a:r>
            <a:r>
              <a:rPr lang="en-MY" dirty="0">
                <a:latin typeface="+mn-lt"/>
              </a:rPr>
              <a:t> </a:t>
            </a:r>
            <a:r>
              <a:rPr lang="en-MY" dirty="0" err="1">
                <a:latin typeface="+mn-lt"/>
              </a:rPr>
              <a:t>tarikh</a:t>
            </a:r>
            <a:r>
              <a:rPr lang="en-MY" dirty="0">
                <a:latin typeface="+mn-lt"/>
              </a:rPr>
              <a:t> </a:t>
            </a:r>
            <a:r>
              <a:rPr lang="en-MY" dirty="0" err="1">
                <a:latin typeface="+mn-lt"/>
              </a:rPr>
              <a:t>perkahwinan</a:t>
            </a:r>
            <a:r>
              <a:rPr lang="en-MY" dirty="0">
                <a:latin typeface="+mn-lt"/>
              </a:rPr>
              <a:t> </a:t>
            </a:r>
            <a:r>
              <a:rPr lang="en-MY" dirty="0" err="1">
                <a:latin typeface="+mn-lt"/>
              </a:rPr>
              <a:t>lagi</a:t>
            </a:r>
            <a:r>
              <a:rPr lang="en-MY" dirty="0">
                <a:latin typeface="+mn-lt"/>
              </a:rPr>
              <a:t> </a:t>
            </a:r>
            <a:r>
              <a:rPr lang="en-MY" dirty="0" err="1">
                <a:latin typeface="+mn-lt"/>
              </a:rPr>
              <a:t>walaupun</a:t>
            </a:r>
            <a:r>
              <a:rPr lang="en-MY" dirty="0">
                <a:latin typeface="+mn-lt"/>
              </a:rPr>
              <a:t> </a:t>
            </a:r>
            <a:r>
              <a:rPr lang="en-MY" dirty="0" err="1">
                <a:latin typeface="+mn-lt"/>
              </a:rPr>
              <a:t>tanah</a:t>
            </a:r>
            <a:r>
              <a:rPr lang="en-MY" dirty="0">
                <a:latin typeface="+mn-lt"/>
              </a:rPr>
              <a:t> </a:t>
            </a:r>
            <a:r>
              <a:rPr lang="en-MY" dirty="0" err="1">
                <a:latin typeface="+mn-lt"/>
              </a:rPr>
              <a:t>tersebut</a:t>
            </a:r>
            <a:r>
              <a:rPr lang="en-MY" dirty="0">
                <a:latin typeface="+mn-lt"/>
              </a:rPr>
              <a:t> </a:t>
            </a:r>
            <a:r>
              <a:rPr lang="en-MY" dirty="0" err="1">
                <a:latin typeface="+mn-lt"/>
              </a:rPr>
              <a:t>hanya</a:t>
            </a:r>
            <a:r>
              <a:rPr lang="en-MY" dirty="0">
                <a:latin typeface="+mn-lt"/>
              </a:rPr>
              <a:t> </a:t>
            </a:r>
            <a:r>
              <a:rPr lang="en-MY" dirty="0" err="1">
                <a:latin typeface="+mn-lt"/>
              </a:rPr>
              <a:t>didaftarkan</a:t>
            </a:r>
            <a:r>
              <a:rPr lang="en-MY" dirty="0">
                <a:latin typeface="+mn-lt"/>
              </a:rPr>
              <a:t> </a:t>
            </a:r>
            <a:r>
              <a:rPr lang="en-MY" dirty="0" err="1">
                <a:latin typeface="+mn-lt"/>
              </a:rPr>
              <a:t>atas</a:t>
            </a:r>
            <a:r>
              <a:rPr lang="en-MY" dirty="0">
                <a:latin typeface="+mn-lt"/>
              </a:rPr>
              <a:t> </a:t>
            </a:r>
            <a:r>
              <a:rPr lang="en-MY" dirty="0" err="1">
                <a:latin typeface="+mn-lt"/>
              </a:rPr>
              <a:t>nama</a:t>
            </a:r>
            <a:r>
              <a:rPr lang="en-MY" dirty="0">
                <a:latin typeface="+mn-lt"/>
              </a:rPr>
              <a:t> </a:t>
            </a:r>
            <a:r>
              <a:rPr lang="en-MY" dirty="0" err="1">
                <a:latin typeface="+mn-lt"/>
              </a:rPr>
              <a:t>Defendan</a:t>
            </a:r>
            <a:r>
              <a:rPr lang="en-MY" dirty="0">
                <a:latin typeface="+mn-lt"/>
              </a:rPr>
              <a:t> </a:t>
            </a:r>
            <a:r>
              <a:rPr lang="en-MY" dirty="0" err="1">
                <a:latin typeface="+mn-lt"/>
              </a:rPr>
              <a:t>selepas</a:t>
            </a:r>
            <a:r>
              <a:rPr lang="en-MY" dirty="0">
                <a:latin typeface="+mn-lt"/>
              </a:rPr>
              <a:t> </a:t>
            </a:r>
            <a:r>
              <a:rPr lang="en-MY" dirty="0" err="1">
                <a:latin typeface="+mn-lt"/>
              </a:rPr>
              <a:t>perkahwinan</a:t>
            </a:r>
            <a:r>
              <a:rPr lang="en-MY" dirty="0" smtClean="0">
                <a:latin typeface="+mn-lt"/>
              </a:rPr>
              <a:t>.</a:t>
            </a:r>
          </a:p>
          <a:p>
            <a:pPr marL="482600" lvl="0" indent="-342900">
              <a:buFont typeface="+mj-lt"/>
              <a:buAutoNum type="arabicPeriod"/>
            </a:pPr>
            <a:endParaRPr lang="en-US" dirty="0">
              <a:latin typeface="+mn-lt"/>
            </a:endParaRPr>
          </a:p>
          <a:p>
            <a:pPr marL="482600" indent="-342900">
              <a:buFont typeface="+mj-lt"/>
              <a:buAutoNum type="arabicPeriod"/>
            </a:pPr>
            <a:r>
              <a:rPr lang="en-MY" dirty="0" err="1">
                <a:latin typeface="+mn-lt"/>
              </a:rPr>
              <a:t>Bagi</a:t>
            </a:r>
            <a:r>
              <a:rPr lang="en-MY" dirty="0">
                <a:latin typeface="+mn-lt"/>
              </a:rPr>
              <a:t> </a:t>
            </a:r>
            <a:r>
              <a:rPr lang="en-MY" dirty="0" err="1">
                <a:latin typeface="+mn-lt"/>
              </a:rPr>
              <a:t>Tuntutan</a:t>
            </a:r>
            <a:r>
              <a:rPr lang="en-MY" dirty="0">
                <a:latin typeface="+mn-lt"/>
              </a:rPr>
              <a:t> </a:t>
            </a:r>
            <a:r>
              <a:rPr lang="en-MY" dirty="0" err="1">
                <a:latin typeface="+mn-lt"/>
              </a:rPr>
              <a:t>Balas</a:t>
            </a:r>
            <a:r>
              <a:rPr lang="en-MY" dirty="0">
                <a:latin typeface="+mn-lt"/>
              </a:rPr>
              <a:t> </a:t>
            </a:r>
            <a:r>
              <a:rPr lang="en-MY" dirty="0" err="1">
                <a:latin typeface="+mn-lt"/>
              </a:rPr>
              <a:t>Defendan</a:t>
            </a:r>
            <a:r>
              <a:rPr lang="en-MY" dirty="0">
                <a:latin typeface="+mn-lt"/>
              </a:rPr>
              <a:t> pula</a:t>
            </a:r>
            <a:r>
              <a:rPr lang="en-MY" dirty="0" smtClean="0">
                <a:latin typeface="+mn-lt"/>
              </a:rPr>
              <a:t>:</a:t>
            </a:r>
            <a:endParaRPr lang="en-US" b="1" dirty="0" smtClean="0">
              <a:latin typeface="+mn-lt"/>
            </a:endParaRPr>
          </a:p>
          <a:p>
            <a:pPr marL="996950" lvl="1" indent="-400050">
              <a:buFont typeface="+mj-lt"/>
              <a:buAutoNum type="alphaLcParenR"/>
            </a:pPr>
            <a:r>
              <a:rPr lang="en-MY" dirty="0">
                <a:latin typeface="+mn-lt"/>
              </a:rPr>
              <a:t>Proton Saga </a:t>
            </a:r>
            <a:r>
              <a:rPr lang="en-MY" dirty="0" err="1">
                <a:latin typeface="+mn-lt"/>
              </a:rPr>
              <a:t>tersebut</a:t>
            </a:r>
            <a:r>
              <a:rPr lang="en-MY" dirty="0">
                <a:latin typeface="+mn-lt"/>
              </a:rPr>
              <a:t> </a:t>
            </a:r>
            <a:r>
              <a:rPr lang="en-MY" dirty="0" err="1">
                <a:latin typeface="+mn-lt"/>
              </a:rPr>
              <a:t>telah</a:t>
            </a:r>
            <a:r>
              <a:rPr lang="en-MY" dirty="0">
                <a:latin typeface="+mn-lt"/>
              </a:rPr>
              <a:t> </a:t>
            </a:r>
            <a:r>
              <a:rPr lang="en-MY" dirty="0" err="1">
                <a:latin typeface="+mn-lt"/>
              </a:rPr>
              <a:t>dibeli</a:t>
            </a:r>
            <a:r>
              <a:rPr lang="en-MY" dirty="0">
                <a:latin typeface="+mn-lt"/>
              </a:rPr>
              <a:t> </a:t>
            </a:r>
            <a:r>
              <a:rPr lang="en-MY" dirty="0" err="1">
                <a:latin typeface="+mn-lt"/>
              </a:rPr>
              <a:t>dalam</a:t>
            </a:r>
            <a:r>
              <a:rPr lang="en-MY" dirty="0">
                <a:latin typeface="+mn-lt"/>
              </a:rPr>
              <a:t> </a:t>
            </a:r>
            <a:r>
              <a:rPr lang="en-MY" dirty="0" err="1">
                <a:latin typeface="+mn-lt"/>
              </a:rPr>
              <a:t>tempoh</a:t>
            </a:r>
            <a:r>
              <a:rPr lang="en-MY" dirty="0">
                <a:latin typeface="+mn-lt"/>
              </a:rPr>
              <a:t> </a:t>
            </a:r>
            <a:r>
              <a:rPr lang="en-MY" dirty="0" err="1">
                <a:latin typeface="+mn-lt"/>
              </a:rPr>
              <a:t>perkahwinan</a:t>
            </a:r>
            <a:r>
              <a:rPr lang="en-MY" dirty="0">
                <a:latin typeface="+mn-lt"/>
              </a:rPr>
              <a:t> </a:t>
            </a:r>
            <a:r>
              <a:rPr lang="en-MY" dirty="0" err="1">
                <a:latin typeface="+mn-lt"/>
              </a:rPr>
              <a:t>walaupun</a:t>
            </a:r>
            <a:r>
              <a:rPr lang="en-MY" dirty="0">
                <a:latin typeface="+mn-lt"/>
              </a:rPr>
              <a:t> </a:t>
            </a:r>
            <a:r>
              <a:rPr lang="en-MY" dirty="0" err="1">
                <a:latin typeface="+mn-lt"/>
              </a:rPr>
              <a:t>kereta</a:t>
            </a:r>
            <a:r>
              <a:rPr lang="en-MY" dirty="0">
                <a:latin typeface="+mn-lt"/>
              </a:rPr>
              <a:t> </a:t>
            </a:r>
            <a:r>
              <a:rPr lang="en-MY" dirty="0" err="1">
                <a:latin typeface="+mn-lt"/>
              </a:rPr>
              <a:t>ini</a:t>
            </a:r>
            <a:r>
              <a:rPr lang="en-MY" dirty="0">
                <a:latin typeface="+mn-lt"/>
              </a:rPr>
              <a:t> </a:t>
            </a:r>
            <a:r>
              <a:rPr lang="en-MY" dirty="0" err="1">
                <a:latin typeface="+mn-lt"/>
              </a:rPr>
              <a:t>diperolehi</a:t>
            </a:r>
            <a:r>
              <a:rPr lang="en-MY" dirty="0">
                <a:latin typeface="+mn-lt"/>
              </a:rPr>
              <a:t> </a:t>
            </a:r>
            <a:r>
              <a:rPr lang="en-MY" dirty="0" err="1">
                <a:latin typeface="+mn-lt"/>
              </a:rPr>
              <a:t>dengan</a:t>
            </a:r>
            <a:r>
              <a:rPr lang="en-MY" dirty="0">
                <a:latin typeface="+mn-lt"/>
              </a:rPr>
              <a:t> </a:t>
            </a:r>
            <a:r>
              <a:rPr lang="en-MY" dirty="0" err="1">
                <a:latin typeface="+mn-lt"/>
              </a:rPr>
              <a:t>membuat</a:t>
            </a:r>
            <a:r>
              <a:rPr lang="en-MY" dirty="0">
                <a:latin typeface="+mn-lt"/>
              </a:rPr>
              <a:t> Trade In </a:t>
            </a:r>
            <a:r>
              <a:rPr lang="en-MY" dirty="0" err="1">
                <a:latin typeface="+mn-lt"/>
              </a:rPr>
              <a:t>kereta</a:t>
            </a:r>
            <a:r>
              <a:rPr lang="en-MY" dirty="0">
                <a:latin typeface="+mn-lt"/>
              </a:rPr>
              <a:t> </a:t>
            </a:r>
            <a:r>
              <a:rPr lang="en-MY" dirty="0" err="1">
                <a:latin typeface="+mn-lt"/>
              </a:rPr>
              <a:t>Plaintif</a:t>
            </a:r>
            <a:r>
              <a:rPr lang="en-MY" dirty="0">
                <a:latin typeface="+mn-lt"/>
              </a:rPr>
              <a:t> </a:t>
            </a:r>
            <a:r>
              <a:rPr lang="en-MY" dirty="0" err="1">
                <a:latin typeface="+mn-lt"/>
              </a:rPr>
              <a:t>sebelum</a:t>
            </a:r>
            <a:r>
              <a:rPr lang="en-MY" dirty="0">
                <a:latin typeface="+mn-lt"/>
              </a:rPr>
              <a:t> </a:t>
            </a:r>
            <a:r>
              <a:rPr lang="en-MY" dirty="0" err="1">
                <a:latin typeface="+mn-lt"/>
              </a:rPr>
              <a:t>dan</a:t>
            </a:r>
            <a:r>
              <a:rPr lang="en-MY" dirty="0">
                <a:latin typeface="+mn-lt"/>
              </a:rPr>
              <a:t> </a:t>
            </a:r>
            <a:r>
              <a:rPr lang="en-MY" dirty="0" err="1">
                <a:latin typeface="+mn-lt"/>
              </a:rPr>
              <a:t>Defendan</a:t>
            </a:r>
            <a:r>
              <a:rPr lang="en-MY" dirty="0">
                <a:latin typeface="+mn-lt"/>
              </a:rPr>
              <a:t> </a:t>
            </a:r>
            <a:r>
              <a:rPr lang="en-MY" dirty="0" err="1">
                <a:latin typeface="+mn-lt"/>
              </a:rPr>
              <a:t>telah</a:t>
            </a:r>
            <a:r>
              <a:rPr lang="en-MY" dirty="0">
                <a:latin typeface="+mn-lt"/>
              </a:rPr>
              <a:t> </a:t>
            </a:r>
            <a:r>
              <a:rPr lang="en-MY" dirty="0" err="1">
                <a:latin typeface="+mn-lt"/>
              </a:rPr>
              <a:t>membayar</a:t>
            </a:r>
            <a:r>
              <a:rPr lang="en-MY" dirty="0">
                <a:latin typeface="+mn-lt"/>
              </a:rPr>
              <a:t> RM30,000.00 </a:t>
            </a:r>
            <a:r>
              <a:rPr lang="en-MY" dirty="0" err="1">
                <a:latin typeface="+mn-lt"/>
              </a:rPr>
              <a:t>sebagai</a:t>
            </a:r>
            <a:r>
              <a:rPr lang="en-MY" dirty="0">
                <a:latin typeface="+mn-lt"/>
              </a:rPr>
              <a:t> </a:t>
            </a:r>
            <a:r>
              <a:rPr lang="en-MY" dirty="0" err="1">
                <a:latin typeface="+mn-lt"/>
              </a:rPr>
              <a:t>bayaran</a:t>
            </a:r>
            <a:r>
              <a:rPr lang="en-MY" dirty="0">
                <a:latin typeface="+mn-lt"/>
              </a:rPr>
              <a:t> </a:t>
            </a:r>
            <a:r>
              <a:rPr lang="en-MY" dirty="0" err="1">
                <a:latin typeface="+mn-lt"/>
              </a:rPr>
              <a:t>ansuran</a:t>
            </a:r>
            <a:r>
              <a:rPr lang="en-MY" dirty="0">
                <a:latin typeface="+mn-lt"/>
              </a:rPr>
              <a:t> </a:t>
            </a:r>
            <a:r>
              <a:rPr lang="en-MY" dirty="0" err="1">
                <a:latin typeface="+mn-lt"/>
              </a:rPr>
              <a:t>bulanan</a:t>
            </a:r>
            <a:r>
              <a:rPr lang="en-MY" dirty="0">
                <a:latin typeface="+mn-lt"/>
              </a:rPr>
              <a:t>, </a:t>
            </a:r>
            <a:r>
              <a:rPr lang="en-MY" dirty="0" err="1">
                <a:latin typeface="+mn-lt"/>
              </a:rPr>
              <a:t>menanggung</a:t>
            </a:r>
            <a:r>
              <a:rPr lang="en-MY" dirty="0">
                <a:latin typeface="+mn-lt"/>
              </a:rPr>
              <a:t> </a:t>
            </a:r>
            <a:r>
              <a:rPr lang="en-MY" dirty="0" err="1">
                <a:latin typeface="+mn-lt"/>
              </a:rPr>
              <a:t>kerosakan</a:t>
            </a:r>
            <a:r>
              <a:rPr lang="en-MY" dirty="0">
                <a:latin typeface="+mn-lt"/>
              </a:rPr>
              <a:t> </a:t>
            </a:r>
            <a:r>
              <a:rPr lang="en-MY" dirty="0" err="1">
                <a:latin typeface="+mn-lt"/>
              </a:rPr>
              <a:t>dan</a:t>
            </a:r>
            <a:r>
              <a:rPr lang="en-MY" dirty="0">
                <a:latin typeface="+mn-lt"/>
              </a:rPr>
              <a:t> </a:t>
            </a:r>
            <a:r>
              <a:rPr lang="en-MY" dirty="0" err="1">
                <a:latin typeface="+mn-lt"/>
              </a:rPr>
              <a:t>membayar</a:t>
            </a:r>
            <a:r>
              <a:rPr lang="en-MY" dirty="0">
                <a:latin typeface="+mn-lt"/>
              </a:rPr>
              <a:t> </a:t>
            </a:r>
            <a:r>
              <a:rPr lang="en-MY" dirty="0" err="1">
                <a:latin typeface="+mn-lt"/>
              </a:rPr>
              <a:t>cukai</a:t>
            </a:r>
            <a:r>
              <a:rPr lang="en-MY" dirty="0">
                <a:latin typeface="+mn-lt"/>
              </a:rPr>
              <a:t> </a:t>
            </a:r>
            <a:r>
              <a:rPr lang="en-MY" dirty="0" err="1">
                <a:latin typeface="+mn-lt"/>
              </a:rPr>
              <a:t>jalan</a:t>
            </a:r>
            <a:r>
              <a:rPr lang="en-MY" dirty="0">
                <a:latin typeface="+mn-lt"/>
              </a:rPr>
              <a:t>.</a:t>
            </a:r>
          </a:p>
          <a:p>
            <a:pPr marL="996950" lvl="1" indent="-400050">
              <a:buFont typeface="+mj-lt"/>
              <a:buAutoNum type="alphaLcParenR"/>
            </a:pPr>
            <a:r>
              <a:rPr lang="en-MY" dirty="0">
                <a:latin typeface="+mn-lt"/>
              </a:rPr>
              <a:t>Tanah di </a:t>
            </a:r>
            <a:r>
              <a:rPr lang="en-MY" dirty="0" err="1">
                <a:latin typeface="+mn-lt"/>
              </a:rPr>
              <a:t>Mukim</a:t>
            </a:r>
            <a:r>
              <a:rPr lang="en-MY" dirty="0">
                <a:latin typeface="+mn-lt"/>
              </a:rPr>
              <a:t> </a:t>
            </a:r>
            <a:r>
              <a:rPr lang="en-MY" dirty="0" err="1">
                <a:latin typeface="+mn-lt"/>
              </a:rPr>
              <a:t>Dengkil</a:t>
            </a:r>
            <a:r>
              <a:rPr lang="en-MY" dirty="0">
                <a:latin typeface="+mn-lt"/>
              </a:rPr>
              <a:t>, </a:t>
            </a:r>
            <a:r>
              <a:rPr lang="en-MY" dirty="0" err="1">
                <a:latin typeface="+mn-lt"/>
              </a:rPr>
              <a:t>Sepang</a:t>
            </a:r>
            <a:r>
              <a:rPr lang="en-MY" dirty="0">
                <a:latin typeface="+mn-lt"/>
              </a:rPr>
              <a:t> </a:t>
            </a:r>
            <a:r>
              <a:rPr lang="en-MY" dirty="0" err="1">
                <a:latin typeface="+mn-lt"/>
              </a:rPr>
              <a:t>walaupun</a:t>
            </a:r>
            <a:r>
              <a:rPr lang="en-MY" dirty="0">
                <a:latin typeface="+mn-lt"/>
              </a:rPr>
              <a:t> di </a:t>
            </a:r>
            <a:r>
              <a:rPr lang="en-MY" dirty="0" err="1">
                <a:latin typeface="+mn-lt"/>
              </a:rPr>
              <a:t>atas</a:t>
            </a:r>
            <a:r>
              <a:rPr lang="en-MY" dirty="0">
                <a:latin typeface="+mn-lt"/>
              </a:rPr>
              <a:t> </a:t>
            </a:r>
            <a:r>
              <a:rPr lang="en-MY" dirty="0" err="1">
                <a:latin typeface="+mn-lt"/>
              </a:rPr>
              <a:t>nama</a:t>
            </a:r>
            <a:r>
              <a:rPr lang="en-MY" dirty="0">
                <a:latin typeface="+mn-lt"/>
              </a:rPr>
              <a:t> </a:t>
            </a:r>
            <a:r>
              <a:rPr lang="en-MY" dirty="0" err="1">
                <a:latin typeface="+mn-lt"/>
              </a:rPr>
              <a:t>isteri</a:t>
            </a:r>
            <a:r>
              <a:rPr lang="en-MY" dirty="0">
                <a:latin typeface="+mn-lt"/>
              </a:rPr>
              <a:t>, </a:t>
            </a:r>
            <a:r>
              <a:rPr lang="en-MY" dirty="0" err="1">
                <a:latin typeface="+mn-lt"/>
              </a:rPr>
              <a:t>Defendan</a:t>
            </a:r>
            <a:r>
              <a:rPr lang="en-MY" dirty="0">
                <a:latin typeface="+mn-lt"/>
              </a:rPr>
              <a:t> </a:t>
            </a:r>
            <a:r>
              <a:rPr lang="en-MY" dirty="0" err="1">
                <a:latin typeface="+mn-lt"/>
              </a:rPr>
              <a:t>ada</a:t>
            </a:r>
            <a:r>
              <a:rPr lang="en-MY" dirty="0">
                <a:latin typeface="+mn-lt"/>
              </a:rPr>
              <a:t> </a:t>
            </a:r>
            <a:r>
              <a:rPr lang="en-MY" dirty="0" err="1">
                <a:latin typeface="+mn-lt"/>
              </a:rPr>
              <a:t>membayar</a:t>
            </a:r>
            <a:r>
              <a:rPr lang="en-MY" dirty="0">
                <a:latin typeface="+mn-lt"/>
              </a:rPr>
              <a:t> premium </a:t>
            </a:r>
            <a:r>
              <a:rPr lang="en-MY" dirty="0" err="1">
                <a:latin typeface="+mn-lt"/>
              </a:rPr>
              <a:t>sebanyak</a:t>
            </a:r>
            <a:r>
              <a:rPr lang="en-MY" dirty="0">
                <a:latin typeface="+mn-lt"/>
              </a:rPr>
              <a:t> </a:t>
            </a:r>
            <a:r>
              <a:rPr lang="en-MY" dirty="0" smtClean="0">
                <a:latin typeface="+mn-lt"/>
              </a:rPr>
              <a:t>RM4,7000.00</a:t>
            </a:r>
          </a:p>
          <a:p>
            <a:pPr marL="596900" lvl="1" indent="0">
              <a:buNone/>
            </a:pPr>
            <a:endParaRPr lang="en-MY" dirty="0" smtClean="0">
              <a:latin typeface="+mn-lt"/>
            </a:endParaRPr>
          </a:p>
          <a:p>
            <a:pPr marL="539750" lvl="0" indent="-400050">
              <a:buFont typeface="+mj-lt"/>
              <a:buAutoNum type="arabicPeriod"/>
            </a:pPr>
            <a:r>
              <a:rPr lang="en-MY" dirty="0" err="1">
                <a:latin typeface="+mn-lt"/>
              </a:rPr>
              <a:t>Wujud</a:t>
            </a:r>
            <a:r>
              <a:rPr lang="en-MY" dirty="0">
                <a:latin typeface="+mn-lt"/>
              </a:rPr>
              <a:t> </a:t>
            </a:r>
            <a:r>
              <a:rPr lang="en-MY" dirty="0" err="1">
                <a:latin typeface="+mn-lt"/>
              </a:rPr>
              <a:t>sumbangan</a:t>
            </a:r>
            <a:r>
              <a:rPr lang="en-MY" dirty="0">
                <a:latin typeface="+mn-lt"/>
              </a:rPr>
              <a:t> moral di mana </a:t>
            </a:r>
            <a:r>
              <a:rPr lang="en-MY" dirty="0" err="1">
                <a:latin typeface="+mn-lt"/>
              </a:rPr>
              <a:t>Isteri</a:t>
            </a:r>
            <a:r>
              <a:rPr lang="en-MY" dirty="0">
                <a:latin typeface="+mn-lt"/>
              </a:rPr>
              <a:t> </a:t>
            </a:r>
            <a:r>
              <a:rPr lang="en-MY" dirty="0" err="1">
                <a:latin typeface="+mn-lt"/>
              </a:rPr>
              <a:t>membantu</a:t>
            </a:r>
            <a:r>
              <a:rPr lang="en-MY" dirty="0">
                <a:latin typeface="+mn-lt"/>
              </a:rPr>
              <a:t> </a:t>
            </a:r>
            <a:r>
              <a:rPr lang="en-MY" dirty="0" err="1">
                <a:latin typeface="+mn-lt"/>
              </a:rPr>
              <a:t>menaip</a:t>
            </a:r>
            <a:r>
              <a:rPr lang="en-MY" dirty="0">
                <a:latin typeface="+mn-lt"/>
              </a:rPr>
              <a:t> </a:t>
            </a:r>
            <a:r>
              <a:rPr lang="en-MY" dirty="0" err="1">
                <a:latin typeface="+mn-lt"/>
              </a:rPr>
              <a:t>kad-kad</a:t>
            </a:r>
            <a:r>
              <a:rPr lang="en-MY" dirty="0">
                <a:latin typeface="+mn-lt"/>
              </a:rPr>
              <a:t> </a:t>
            </a:r>
            <a:r>
              <a:rPr lang="en-MY" dirty="0" err="1">
                <a:latin typeface="+mn-lt"/>
              </a:rPr>
              <a:t>jemputan</a:t>
            </a:r>
            <a:r>
              <a:rPr lang="en-MY" dirty="0">
                <a:latin typeface="+mn-lt"/>
              </a:rPr>
              <a:t> </a:t>
            </a:r>
            <a:r>
              <a:rPr lang="en-MY" dirty="0" err="1">
                <a:latin typeface="+mn-lt"/>
              </a:rPr>
              <a:t>dan</a:t>
            </a:r>
            <a:r>
              <a:rPr lang="en-MY" dirty="0">
                <a:latin typeface="+mn-lt"/>
              </a:rPr>
              <a:t> </a:t>
            </a:r>
            <a:r>
              <a:rPr lang="en-MY" dirty="0" err="1">
                <a:latin typeface="+mn-lt"/>
              </a:rPr>
              <a:t>hari</a:t>
            </a:r>
            <a:r>
              <a:rPr lang="en-MY" dirty="0">
                <a:latin typeface="+mn-lt"/>
              </a:rPr>
              <a:t> </a:t>
            </a:r>
            <a:r>
              <a:rPr lang="en-MY" dirty="0" err="1">
                <a:latin typeface="+mn-lt"/>
              </a:rPr>
              <a:t>raya</a:t>
            </a:r>
            <a:r>
              <a:rPr lang="en-MY" dirty="0">
                <a:latin typeface="+mn-lt"/>
              </a:rPr>
              <a:t> </a:t>
            </a:r>
            <a:r>
              <a:rPr lang="en-MY" dirty="0" err="1">
                <a:latin typeface="+mn-lt"/>
              </a:rPr>
              <a:t>kepada</a:t>
            </a:r>
            <a:r>
              <a:rPr lang="en-MY" dirty="0">
                <a:latin typeface="+mn-lt"/>
              </a:rPr>
              <a:t> </a:t>
            </a:r>
            <a:r>
              <a:rPr lang="en-MY" dirty="0" err="1">
                <a:latin typeface="+mn-lt"/>
              </a:rPr>
              <a:t>pelanggan-pelanggan</a:t>
            </a:r>
            <a:r>
              <a:rPr lang="en-MY" dirty="0">
                <a:latin typeface="+mn-lt"/>
              </a:rPr>
              <a:t> </a:t>
            </a:r>
            <a:r>
              <a:rPr lang="en-MY" dirty="0" err="1">
                <a:latin typeface="+mn-lt"/>
              </a:rPr>
              <a:t>Defendan</a:t>
            </a:r>
            <a:r>
              <a:rPr lang="en-MY" dirty="0">
                <a:latin typeface="+mn-lt"/>
              </a:rPr>
              <a:t>. </a:t>
            </a:r>
            <a:r>
              <a:rPr lang="en-MY" dirty="0" err="1">
                <a:latin typeface="+mn-lt"/>
              </a:rPr>
              <a:t>Ini</a:t>
            </a:r>
            <a:r>
              <a:rPr lang="en-MY" dirty="0">
                <a:latin typeface="+mn-lt"/>
              </a:rPr>
              <a:t> </a:t>
            </a:r>
            <a:r>
              <a:rPr lang="en-MY" dirty="0" err="1">
                <a:latin typeface="+mn-lt"/>
              </a:rPr>
              <a:t>membantu</a:t>
            </a:r>
            <a:r>
              <a:rPr lang="en-MY" dirty="0">
                <a:latin typeface="+mn-lt"/>
              </a:rPr>
              <a:t> </a:t>
            </a:r>
            <a:r>
              <a:rPr lang="en-MY" dirty="0" err="1">
                <a:latin typeface="+mn-lt"/>
              </a:rPr>
              <a:t>kerjaya</a:t>
            </a:r>
            <a:r>
              <a:rPr lang="en-MY" dirty="0">
                <a:latin typeface="+mn-lt"/>
              </a:rPr>
              <a:t> </a:t>
            </a:r>
            <a:r>
              <a:rPr lang="en-MY" dirty="0" err="1">
                <a:latin typeface="+mn-lt"/>
              </a:rPr>
              <a:t>suaminya</a:t>
            </a:r>
            <a:r>
              <a:rPr lang="en-MY" dirty="0">
                <a:latin typeface="+mn-lt"/>
              </a:rPr>
              <a:t> </a:t>
            </a:r>
            <a:r>
              <a:rPr lang="en-MY" dirty="0" err="1">
                <a:latin typeface="+mn-lt"/>
              </a:rPr>
              <a:t>sebagai</a:t>
            </a:r>
            <a:r>
              <a:rPr lang="en-MY" dirty="0">
                <a:latin typeface="+mn-lt"/>
              </a:rPr>
              <a:t> </a:t>
            </a:r>
            <a:r>
              <a:rPr lang="en-MY" dirty="0" err="1">
                <a:latin typeface="+mn-lt"/>
              </a:rPr>
              <a:t>kontraktor</a:t>
            </a:r>
            <a:r>
              <a:rPr lang="en-MY" dirty="0">
                <a:latin typeface="+mn-lt"/>
              </a:rPr>
              <a:t>. </a:t>
            </a:r>
            <a:r>
              <a:rPr lang="en-MY" dirty="0" err="1">
                <a:latin typeface="+mn-lt"/>
              </a:rPr>
              <a:t>Isteri</a:t>
            </a:r>
            <a:r>
              <a:rPr lang="en-MY" dirty="0">
                <a:latin typeface="+mn-lt"/>
              </a:rPr>
              <a:t> juga </a:t>
            </a:r>
            <a:r>
              <a:rPr lang="en-MY" dirty="0" err="1">
                <a:latin typeface="+mn-lt"/>
              </a:rPr>
              <a:t>telah</a:t>
            </a:r>
            <a:r>
              <a:rPr lang="en-MY" dirty="0">
                <a:latin typeface="+mn-lt"/>
              </a:rPr>
              <a:t> </a:t>
            </a:r>
            <a:r>
              <a:rPr lang="en-MY" dirty="0" err="1">
                <a:latin typeface="+mn-lt"/>
              </a:rPr>
              <a:t>menjaga</a:t>
            </a:r>
            <a:r>
              <a:rPr lang="en-MY" dirty="0">
                <a:latin typeface="+mn-lt"/>
              </a:rPr>
              <a:t> </a:t>
            </a:r>
            <a:r>
              <a:rPr lang="en-MY" dirty="0" err="1">
                <a:latin typeface="+mn-lt"/>
              </a:rPr>
              <a:t>keluarga</a:t>
            </a:r>
            <a:r>
              <a:rPr lang="en-MY" dirty="0">
                <a:latin typeface="+mn-lt"/>
              </a:rPr>
              <a:t> </a:t>
            </a:r>
            <a:r>
              <a:rPr lang="en-MY" dirty="0" err="1">
                <a:latin typeface="+mn-lt"/>
              </a:rPr>
              <a:t>dengan</a:t>
            </a:r>
            <a:r>
              <a:rPr lang="en-MY" dirty="0">
                <a:latin typeface="+mn-lt"/>
              </a:rPr>
              <a:t> </a:t>
            </a:r>
            <a:r>
              <a:rPr lang="en-MY" dirty="0" err="1">
                <a:latin typeface="+mn-lt"/>
              </a:rPr>
              <a:t>baik</a:t>
            </a:r>
            <a:r>
              <a:rPr lang="en-MY" dirty="0">
                <a:latin typeface="+mn-lt"/>
              </a:rPr>
              <a:t> </a:t>
            </a:r>
            <a:r>
              <a:rPr lang="en-MY" dirty="0" err="1">
                <a:latin typeface="+mn-lt"/>
              </a:rPr>
              <a:t>dan</a:t>
            </a:r>
            <a:r>
              <a:rPr lang="en-MY" dirty="0">
                <a:latin typeface="+mn-lt"/>
              </a:rPr>
              <a:t> </a:t>
            </a:r>
            <a:r>
              <a:rPr lang="en-MY" dirty="0" err="1">
                <a:latin typeface="+mn-lt"/>
              </a:rPr>
              <a:t>tidak</a:t>
            </a:r>
            <a:r>
              <a:rPr lang="en-MY" dirty="0">
                <a:latin typeface="+mn-lt"/>
              </a:rPr>
              <a:t> </a:t>
            </a:r>
            <a:r>
              <a:rPr lang="en-MY" dirty="0" err="1">
                <a:latin typeface="+mn-lt"/>
              </a:rPr>
              <a:t>pernah</a:t>
            </a:r>
            <a:r>
              <a:rPr lang="en-MY" dirty="0">
                <a:latin typeface="+mn-lt"/>
              </a:rPr>
              <a:t> </a:t>
            </a:r>
            <a:r>
              <a:rPr lang="en-MY" dirty="0" err="1">
                <a:latin typeface="+mn-lt"/>
              </a:rPr>
              <a:t>nusyuz</a:t>
            </a:r>
            <a:r>
              <a:rPr lang="en-MY" dirty="0">
                <a:latin typeface="+mn-lt"/>
              </a:rPr>
              <a:t>.</a:t>
            </a:r>
          </a:p>
          <a:p>
            <a:pPr marL="139700" indent="0">
              <a:buNone/>
            </a:pPr>
            <a:endParaRPr lang="en-MY"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7137648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431800"/>
            <a:ext cx="7084575" cy="4176433"/>
          </a:xfrm>
        </p:spPr>
        <p:txBody>
          <a:bodyPr/>
          <a:lstStyle/>
          <a:p>
            <a:pPr marL="139700" lvl="0" indent="0">
              <a:buNone/>
            </a:pPr>
            <a:r>
              <a:rPr lang="en-MY" b="1" dirty="0">
                <a:latin typeface="+mn-lt"/>
              </a:rPr>
              <a:t>KEPUTUSAN </a:t>
            </a:r>
            <a:r>
              <a:rPr lang="en-MY" b="1" dirty="0" smtClean="0">
                <a:latin typeface="+mn-lt"/>
              </a:rPr>
              <a:t>MAHKAMAH</a:t>
            </a:r>
          </a:p>
          <a:p>
            <a:pPr marL="139700" lvl="0" indent="0">
              <a:buNone/>
            </a:pPr>
            <a:endParaRPr lang="en-MY" b="1" dirty="0">
              <a:latin typeface="+mn-lt"/>
            </a:endParaRPr>
          </a:p>
          <a:p>
            <a:pPr marL="482600" lvl="0" indent="-342900">
              <a:buFont typeface="+mj-lt"/>
              <a:buAutoNum type="arabicPeriod"/>
            </a:pPr>
            <a:r>
              <a:rPr lang="en-MY" dirty="0" err="1">
                <a:latin typeface="+mn-lt"/>
              </a:rPr>
              <a:t>Kereta</a:t>
            </a:r>
            <a:r>
              <a:rPr lang="en-MY" dirty="0">
                <a:latin typeface="+mn-lt"/>
              </a:rPr>
              <a:t> Mercedes Benz, Mitsubishi </a:t>
            </a:r>
            <a:r>
              <a:rPr lang="en-MY" dirty="0" err="1">
                <a:latin typeface="+mn-lt"/>
              </a:rPr>
              <a:t>Pajero</a:t>
            </a:r>
            <a:r>
              <a:rPr lang="en-MY" dirty="0">
                <a:latin typeface="+mn-lt"/>
              </a:rPr>
              <a:t> </a:t>
            </a:r>
            <a:r>
              <a:rPr lang="en-MY" dirty="0" err="1">
                <a:latin typeface="+mn-lt"/>
              </a:rPr>
              <a:t>dan</a:t>
            </a:r>
            <a:r>
              <a:rPr lang="en-MY" dirty="0">
                <a:latin typeface="+mn-lt"/>
              </a:rPr>
              <a:t> </a:t>
            </a:r>
            <a:r>
              <a:rPr lang="en-MY" dirty="0" err="1">
                <a:latin typeface="+mn-lt"/>
              </a:rPr>
              <a:t>Motorsikal</a:t>
            </a:r>
            <a:r>
              <a:rPr lang="en-MY" dirty="0">
                <a:latin typeface="+mn-lt"/>
              </a:rPr>
              <a:t> Virago </a:t>
            </a:r>
            <a:r>
              <a:rPr lang="en-MY" dirty="0" err="1">
                <a:latin typeface="+mn-lt"/>
              </a:rPr>
              <a:t>adalah</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perlu</a:t>
            </a:r>
            <a:r>
              <a:rPr lang="en-MY" dirty="0">
                <a:latin typeface="+mn-lt"/>
              </a:rPr>
              <a:t> </a:t>
            </a:r>
            <a:r>
              <a:rPr lang="en-MY" dirty="0" err="1">
                <a:latin typeface="+mn-lt"/>
              </a:rPr>
              <a:t>dijual</a:t>
            </a:r>
            <a:r>
              <a:rPr lang="en-MY" dirty="0">
                <a:latin typeface="+mn-lt"/>
              </a:rPr>
              <a:t> </a:t>
            </a:r>
            <a:r>
              <a:rPr lang="en-MY" dirty="0" err="1">
                <a:latin typeface="+mn-lt"/>
              </a:rPr>
              <a:t>dan</a:t>
            </a:r>
            <a:r>
              <a:rPr lang="en-MY" dirty="0">
                <a:latin typeface="+mn-lt"/>
              </a:rPr>
              <a:t> </a:t>
            </a:r>
            <a:r>
              <a:rPr lang="en-MY" dirty="0" err="1">
                <a:latin typeface="+mn-lt"/>
              </a:rPr>
              <a:t>setelah</a:t>
            </a:r>
            <a:r>
              <a:rPr lang="en-MY" dirty="0">
                <a:latin typeface="+mn-lt"/>
              </a:rPr>
              <a:t> </a:t>
            </a:r>
            <a:r>
              <a:rPr lang="en-MY" dirty="0" err="1">
                <a:latin typeface="+mn-lt"/>
              </a:rPr>
              <a:t>ditolak</a:t>
            </a:r>
            <a:r>
              <a:rPr lang="en-MY" dirty="0">
                <a:latin typeface="+mn-lt"/>
              </a:rPr>
              <a:t> </a:t>
            </a:r>
            <a:r>
              <a:rPr lang="en-MY" dirty="0" err="1">
                <a:latin typeface="+mn-lt"/>
              </a:rPr>
              <a:t>hutang</a:t>
            </a:r>
            <a:r>
              <a:rPr lang="en-MY" dirty="0">
                <a:latin typeface="+mn-lt"/>
              </a:rPr>
              <a:t>, 1/3 </a:t>
            </a:r>
            <a:r>
              <a:rPr lang="en-MY" dirty="0" err="1">
                <a:latin typeface="+mn-lt"/>
              </a:rPr>
              <a:t>daripada</a:t>
            </a:r>
            <a:r>
              <a:rPr lang="en-MY" dirty="0">
                <a:latin typeface="+mn-lt"/>
              </a:rPr>
              <a:t> </a:t>
            </a:r>
            <a:r>
              <a:rPr lang="en-MY" dirty="0" err="1">
                <a:latin typeface="+mn-lt"/>
              </a:rPr>
              <a:t>keuntungan</a:t>
            </a:r>
            <a:r>
              <a:rPr lang="en-MY" dirty="0">
                <a:latin typeface="+mn-lt"/>
              </a:rPr>
              <a:t> </a:t>
            </a:r>
            <a:r>
              <a:rPr lang="en-MY" dirty="0" err="1">
                <a:latin typeface="+mn-lt"/>
              </a:rPr>
              <a:t>diberikan</a:t>
            </a:r>
            <a:r>
              <a:rPr lang="en-MY" dirty="0">
                <a:latin typeface="+mn-lt"/>
              </a:rPr>
              <a:t> </a:t>
            </a:r>
            <a:r>
              <a:rPr lang="en-MY" dirty="0" err="1">
                <a:latin typeface="+mn-lt"/>
              </a:rPr>
              <a:t>kepada</a:t>
            </a:r>
            <a:r>
              <a:rPr lang="en-MY" dirty="0">
                <a:latin typeface="+mn-lt"/>
              </a:rPr>
              <a:t> </a:t>
            </a:r>
            <a:r>
              <a:rPr lang="en-MY" dirty="0" err="1">
                <a:latin typeface="+mn-lt"/>
              </a:rPr>
              <a:t>Plaintif</a:t>
            </a:r>
            <a:r>
              <a:rPr lang="en-MY" dirty="0">
                <a:latin typeface="+mn-lt"/>
              </a:rPr>
              <a:t>.</a:t>
            </a:r>
          </a:p>
          <a:p>
            <a:pPr marL="482600" indent="-342900">
              <a:buFont typeface="+mj-lt"/>
              <a:buAutoNum type="arabicPeriod"/>
            </a:pPr>
            <a:endParaRPr lang="en-MY" dirty="0">
              <a:latin typeface="+mn-lt"/>
            </a:endParaRPr>
          </a:p>
          <a:p>
            <a:pPr marL="482600" lvl="0" indent="-342900">
              <a:buFont typeface="+mj-lt"/>
              <a:buAutoNum type="arabicPeriod"/>
            </a:pPr>
            <a:r>
              <a:rPr lang="en-MY" dirty="0" err="1">
                <a:latin typeface="+mn-lt"/>
              </a:rPr>
              <a:t>Kereta</a:t>
            </a:r>
            <a:r>
              <a:rPr lang="en-MY" dirty="0">
                <a:latin typeface="+mn-lt"/>
              </a:rPr>
              <a:t> Honda Civic </a:t>
            </a:r>
            <a:r>
              <a:rPr lang="en-MY" dirty="0" err="1">
                <a:latin typeface="+mn-lt"/>
              </a:rPr>
              <a:t>dan</a:t>
            </a:r>
            <a:r>
              <a:rPr lang="en-MY" dirty="0">
                <a:latin typeface="+mn-lt"/>
              </a:rPr>
              <a:t> Tanah di </a:t>
            </a:r>
            <a:r>
              <a:rPr lang="en-MY" dirty="0" err="1">
                <a:latin typeface="+mn-lt"/>
              </a:rPr>
              <a:t>Mukim</a:t>
            </a:r>
            <a:r>
              <a:rPr lang="en-MY" dirty="0">
                <a:latin typeface="+mn-lt"/>
              </a:rPr>
              <a:t> </a:t>
            </a:r>
            <a:r>
              <a:rPr lang="en-MY" dirty="0" err="1">
                <a:latin typeface="+mn-lt"/>
              </a:rPr>
              <a:t>Labu</a:t>
            </a:r>
            <a:r>
              <a:rPr lang="en-MY" dirty="0">
                <a:latin typeface="+mn-lt"/>
              </a:rPr>
              <a:t>, </a:t>
            </a:r>
            <a:r>
              <a:rPr lang="en-MY" dirty="0" err="1">
                <a:latin typeface="+mn-lt"/>
              </a:rPr>
              <a:t>Sepang</a:t>
            </a:r>
            <a:r>
              <a:rPr lang="en-MY" dirty="0">
                <a:latin typeface="+mn-lt"/>
              </a:rPr>
              <a:t> </a:t>
            </a:r>
            <a:r>
              <a:rPr lang="en-MY" dirty="0" err="1">
                <a:latin typeface="+mn-lt"/>
              </a:rPr>
              <a:t>bukanlah</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kerana</a:t>
            </a:r>
            <a:r>
              <a:rPr lang="en-MY" dirty="0">
                <a:latin typeface="+mn-lt"/>
              </a:rPr>
              <a:t> </a:t>
            </a:r>
            <a:r>
              <a:rPr lang="en-MY" dirty="0" err="1">
                <a:latin typeface="+mn-lt"/>
              </a:rPr>
              <a:t>dimiliki</a:t>
            </a:r>
            <a:r>
              <a:rPr lang="en-MY" dirty="0">
                <a:latin typeface="+mn-lt"/>
              </a:rPr>
              <a:t> </a:t>
            </a:r>
            <a:r>
              <a:rPr lang="en-MY" dirty="0" err="1">
                <a:latin typeface="+mn-lt"/>
              </a:rPr>
              <a:t>oleh</a:t>
            </a:r>
            <a:r>
              <a:rPr lang="en-MY" dirty="0">
                <a:latin typeface="+mn-lt"/>
              </a:rPr>
              <a:t> </a:t>
            </a:r>
            <a:r>
              <a:rPr lang="en-MY" dirty="0" err="1">
                <a:latin typeface="+mn-lt"/>
              </a:rPr>
              <a:t>Defendan</a:t>
            </a:r>
            <a:r>
              <a:rPr lang="en-MY" dirty="0">
                <a:latin typeface="+mn-lt"/>
              </a:rPr>
              <a:t> </a:t>
            </a:r>
            <a:r>
              <a:rPr lang="en-MY" dirty="0" err="1">
                <a:latin typeface="+mn-lt"/>
              </a:rPr>
              <a:t>sebelum</a:t>
            </a:r>
            <a:r>
              <a:rPr lang="en-MY" dirty="0">
                <a:latin typeface="+mn-lt"/>
              </a:rPr>
              <a:t> </a:t>
            </a:r>
            <a:r>
              <a:rPr lang="en-MY" dirty="0" err="1">
                <a:latin typeface="+mn-lt"/>
              </a:rPr>
              <a:t>perkahwinan</a:t>
            </a:r>
            <a:r>
              <a:rPr lang="en-MY" dirty="0">
                <a:latin typeface="+mn-lt"/>
              </a:rPr>
              <a:t> </a:t>
            </a:r>
            <a:r>
              <a:rPr lang="en-MY" dirty="0" err="1" smtClean="0">
                <a:latin typeface="+mn-lt"/>
              </a:rPr>
              <a:t>lagi</a:t>
            </a:r>
            <a:r>
              <a:rPr lang="en-MY" dirty="0" smtClean="0">
                <a:latin typeface="+mn-lt"/>
              </a:rPr>
              <a:t>.</a:t>
            </a:r>
          </a:p>
          <a:p>
            <a:pPr marL="482600" lvl="0" indent="-342900">
              <a:buFont typeface="+mj-lt"/>
              <a:buAutoNum type="arabicPeriod"/>
            </a:pPr>
            <a:endParaRPr lang="en-MY" dirty="0">
              <a:latin typeface="+mn-lt"/>
            </a:endParaRPr>
          </a:p>
          <a:p>
            <a:pPr marL="482600" lvl="0" indent="-342900">
              <a:buFont typeface="+mj-lt"/>
              <a:buAutoNum type="arabicPeriod"/>
            </a:pPr>
            <a:r>
              <a:rPr lang="en-MY" dirty="0" smtClean="0">
                <a:latin typeface="+mn-lt"/>
              </a:rPr>
              <a:t>Tanah </a:t>
            </a:r>
            <a:r>
              <a:rPr lang="en-MY" dirty="0">
                <a:latin typeface="+mn-lt"/>
              </a:rPr>
              <a:t>di </a:t>
            </a:r>
            <a:r>
              <a:rPr lang="en-MY" dirty="0" err="1">
                <a:latin typeface="+mn-lt"/>
              </a:rPr>
              <a:t>Mukim</a:t>
            </a:r>
            <a:r>
              <a:rPr lang="en-MY" dirty="0">
                <a:latin typeface="+mn-lt"/>
              </a:rPr>
              <a:t> </a:t>
            </a:r>
            <a:r>
              <a:rPr lang="en-MY" dirty="0" err="1">
                <a:latin typeface="+mn-lt"/>
              </a:rPr>
              <a:t>Dengkil</a:t>
            </a:r>
            <a:r>
              <a:rPr lang="en-MY" dirty="0">
                <a:latin typeface="+mn-lt"/>
              </a:rPr>
              <a:t>, </a:t>
            </a:r>
            <a:r>
              <a:rPr lang="en-MY" dirty="0" err="1">
                <a:latin typeface="+mn-lt"/>
              </a:rPr>
              <a:t>Sepang</a:t>
            </a:r>
            <a:r>
              <a:rPr lang="en-MY" dirty="0">
                <a:latin typeface="+mn-lt"/>
              </a:rPr>
              <a:t> </a:t>
            </a:r>
            <a:r>
              <a:rPr lang="en-MY" dirty="0" err="1">
                <a:latin typeface="+mn-lt"/>
              </a:rPr>
              <a:t>walaupun</a:t>
            </a:r>
            <a:r>
              <a:rPr lang="en-MY" dirty="0">
                <a:latin typeface="+mn-lt"/>
              </a:rPr>
              <a:t> </a:t>
            </a:r>
            <a:r>
              <a:rPr lang="en-MY" dirty="0" err="1">
                <a:latin typeface="+mn-lt"/>
              </a:rPr>
              <a:t>atas</a:t>
            </a:r>
            <a:r>
              <a:rPr lang="en-MY" dirty="0">
                <a:latin typeface="+mn-lt"/>
              </a:rPr>
              <a:t> </a:t>
            </a:r>
            <a:r>
              <a:rPr lang="en-MY" dirty="0" err="1">
                <a:latin typeface="+mn-lt"/>
              </a:rPr>
              <a:t>nama</a:t>
            </a:r>
            <a:r>
              <a:rPr lang="en-MY" dirty="0">
                <a:latin typeface="+mn-lt"/>
              </a:rPr>
              <a:t> </a:t>
            </a:r>
            <a:r>
              <a:rPr lang="en-MY" dirty="0" err="1">
                <a:latin typeface="+mn-lt"/>
              </a:rPr>
              <a:t>isteri</a:t>
            </a:r>
            <a:r>
              <a:rPr lang="en-MY" dirty="0">
                <a:latin typeface="+mn-lt"/>
              </a:rPr>
              <a:t> </a:t>
            </a:r>
            <a:r>
              <a:rPr lang="en-MY" dirty="0" err="1">
                <a:latin typeface="+mn-lt"/>
              </a:rPr>
              <a:t>adalah</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dan</a:t>
            </a:r>
            <a:r>
              <a:rPr lang="en-MY" dirty="0">
                <a:latin typeface="+mn-lt"/>
              </a:rPr>
              <a:t> </a:t>
            </a:r>
            <a:r>
              <a:rPr lang="en-MY" dirty="0" err="1">
                <a:latin typeface="+mn-lt"/>
              </a:rPr>
              <a:t>perlu</a:t>
            </a:r>
            <a:r>
              <a:rPr lang="en-MY" dirty="0">
                <a:latin typeface="+mn-lt"/>
              </a:rPr>
              <a:t> </a:t>
            </a:r>
            <a:r>
              <a:rPr lang="en-MY" dirty="0" err="1">
                <a:latin typeface="+mn-lt"/>
              </a:rPr>
              <a:t>dijual</a:t>
            </a:r>
            <a:r>
              <a:rPr lang="en-MY" dirty="0">
                <a:latin typeface="+mn-lt"/>
              </a:rPr>
              <a:t> </a:t>
            </a:r>
            <a:r>
              <a:rPr lang="en-MY" dirty="0" err="1">
                <a:latin typeface="+mn-lt"/>
              </a:rPr>
              <a:t>dan</a:t>
            </a:r>
            <a:r>
              <a:rPr lang="en-MY" dirty="0">
                <a:latin typeface="+mn-lt"/>
              </a:rPr>
              <a:t> </a:t>
            </a:r>
            <a:r>
              <a:rPr lang="en-MY" dirty="0" err="1">
                <a:latin typeface="+mn-lt"/>
              </a:rPr>
              <a:t>dibahagi</a:t>
            </a:r>
            <a:r>
              <a:rPr lang="en-MY" dirty="0">
                <a:latin typeface="+mn-lt"/>
              </a:rPr>
              <a:t> </a:t>
            </a:r>
            <a:r>
              <a:rPr lang="en-MY" dirty="0" err="1">
                <a:latin typeface="+mn-lt"/>
              </a:rPr>
              <a:t>dua</a:t>
            </a:r>
            <a:r>
              <a:rPr lang="en-MY" dirty="0">
                <a:latin typeface="+mn-lt"/>
              </a:rPr>
              <a:t> </a:t>
            </a:r>
            <a:r>
              <a:rPr lang="en-MY" dirty="0" err="1">
                <a:latin typeface="+mn-lt"/>
              </a:rPr>
              <a:t>antara</a:t>
            </a:r>
            <a:r>
              <a:rPr lang="en-MY" dirty="0">
                <a:latin typeface="+mn-lt"/>
              </a:rPr>
              <a:t> </a:t>
            </a:r>
            <a:r>
              <a:rPr lang="en-MY" dirty="0" err="1">
                <a:latin typeface="+mn-lt"/>
              </a:rPr>
              <a:t>pihak-pihak</a:t>
            </a:r>
            <a:r>
              <a:rPr lang="en-MY" dirty="0">
                <a:latin typeface="+mn-lt"/>
              </a:rPr>
              <a:t> </a:t>
            </a:r>
            <a:r>
              <a:rPr lang="en-MY" dirty="0" err="1">
                <a:latin typeface="+mn-lt"/>
              </a:rPr>
              <a:t>setelah</a:t>
            </a:r>
            <a:r>
              <a:rPr lang="en-MY" dirty="0">
                <a:latin typeface="+mn-lt"/>
              </a:rPr>
              <a:t> </a:t>
            </a:r>
            <a:r>
              <a:rPr lang="en-MY" dirty="0" err="1">
                <a:latin typeface="+mn-lt"/>
              </a:rPr>
              <a:t>ditolak</a:t>
            </a:r>
            <a:r>
              <a:rPr lang="en-MY" dirty="0">
                <a:latin typeface="+mn-lt"/>
              </a:rPr>
              <a:t> </a:t>
            </a:r>
            <a:r>
              <a:rPr lang="en-MY" dirty="0" err="1">
                <a:latin typeface="+mn-lt"/>
              </a:rPr>
              <a:t>bayaran</a:t>
            </a:r>
            <a:r>
              <a:rPr lang="en-MY" dirty="0">
                <a:latin typeface="+mn-lt"/>
              </a:rPr>
              <a:t> premium.</a:t>
            </a:r>
          </a:p>
          <a:p>
            <a:pPr marL="482600" indent="-342900">
              <a:buFont typeface="+mj-lt"/>
              <a:buAutoNum type="arabicPeriod"/>
            </a:pPr>
            <a:endParaRPr lang="en-MY" dirty="0">
              <a:latin typeface="+mn-lt"/>
            </a:endParaRPr>
          </a:p>
          <a:p>
            <a:pPr marL="482600" indent="-342900">
              <a:buFont typeface="+mj-lt"/>
              <a:buAutoNum type="arabicPeriod"/>
            </a:pPr>
            <a:r>
              <a:rPr lang="en-MY" dirty="0">
                <a:latin typeface="+mn-lt"/>
              </a:rPr>
              <a:t>Proton Saga </a:t>
            </a:r>
            <a:r>
              <a:rPr lang="en-MY" dirty="0" err="1">
                <a:latin typeface="+mn-lt"/>
              </a:rPr>
              <a:t>adalah</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dan</a:t>
            </a:r>
            <a:r>
              <a:rPr lang="en-MY" dirty="0">
                <a:latin typeface="+mn-lt"/>
              </a:rPr>
              <a:t> </a:t>
            </a:r>
            <a:r>
              <a:rPr lang="en-MY" dirty="0" err="1">
                <a:latin typeface="+mn-lt"/>
              </a:rPr>
              <a:t>aset</a:t>
            </a:r>
            <a:r>
              <a:rPr lang="en-MY" dirty="0">
                <a:latin typeface="+mn-lt"/>
              </a:rPr>
              <a:t> </a:t>
            </a:r>
            <a:r>
              <a:rPr lang="en-MY" dirty="0" err="1">
                <a:latin typeface="+mn-lt"/>
              </a:rPr>
              <a:t>perlulah</a:t>
            </a:r>
            <a:r>
              <a:rPr lang="en-MY" dirty="0">
                <a:latin typeface="+mn-lt"/>
              </a:rPr>
              <a:t> </a:t>
            </a:r>
            <a:r>
              <a:rPr lang="en-MY" dirty="0" err="1">
                <a:latin typeface="+mn-lt"/>
              </a:rPr>
              <a:t>dijual</a:t>
            </a:r>
            <a:r>
              <a:rPr lang="en-MY" dirty="0">
                <a:latin typeface="+mn-lt"/>
              </a:rPr>
              <a:t> </a:t>
            </a:r>
            <a:r>
              <a:rPr lang="en-MY" dirty="0" err="1">
                <a:latin typeface="+mn-lt"/>
              </a:rPr>
              <a:t>dan</a:t>
            </a:r>
            <a:r>
              <a:rPr lang="en-MY" dirty="0">
                <a:latin typeface="+mn-lt"/>
              </a:rPr>
              <a:t> </a:t>
            </a:r>
            <a:r>
              <a:rPr lang="en-MY" dirty="0" err="1">
                <a:latin typeface="+mn-lt"/>
              </a:rPr>
              <a:t>setelah</a:t>
            </a:r>
            <a:r>
              <a:rPr lang="en-MY" dirty="0">
                <a:latin typeface="+mn-lt"/>
              </a:rPr>
              <a:t> </a:t>
            </a:r>
            <a:r>
              <a:rPr lang="en-MY" dirty="0" err="1">
                <a:latin typeface="+mn-lt"/>
              </a:rPr>
              <a:t>ditolak</a:t>
            </a:r>
            <a:r>
              <a:rPr lang="en-MY" dirty="0">
                <a:latin typeface="+mn-lt"/>
              </a:rPr>
              <a:t> </a:t>
            </a:r>
            <a:r>
              <a:rPr lang="en-MY" dirty="0" err="1">
                <a:latin typeface="+mn-lt"/>
              </a:rPr>
              <a:t>hutang</a:t>
            </a:r>
            <a:r>
              <a:rPr lang="en-MY" dirty="0">
                <a:latin typeface="+mn-lt"/>
              </a:rPr>
              <a:t> </a:t>
            </a:r>
            <a:r>
              <a:rPr lang="en-MY" dirty="0" err="1">
                <a:latin typeface="+mn-lt"/>
              </a:rPr>
              <a:t>dibahagi</a:t>
            </a:r>
            <a:r>
              <a:rPr lang="en-MY" dirty="0">
                <a:latin typeface="+mn-lt"/>
              </a:rPr>
              <a:t> </a:t>
            </a:r>
            <a:r>
              <a:rPr lang="en-MY" dirty="0" err="1">
                <a:latin typeface="+mn-lt"/>
              </a:rPr>
              <a:t>dua</a:t>
            </a:r>
            <a:r>
              <a:rPr lang="en-MY" dirty="0" smtClean="0">
                <a:latin typeface="+mn-lt"/>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9359755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431800"/>
            <a:ext cx="7084575" cy="4176433"/>
          </a:xfrm>
        </p:spPr>
        <p:txBody>
          <a:bodyPr/>
          <a:lstStyle/>
          <a:p>
            <a:pPr marL="482600" lvl="0" indent="-342900">
              <a:buFont typeface="+mj-lt"/>
              <a:buAutoNum type="arabicPeriod" startAt="3"/>
            </a:pPr>
            <a:r>
              <a:rPr lang="en-MY" b="1" dirty="0" smtClean="0">
                <a:latin typeface="+mn-lt"/>
              </a:rPr>
              <a:t>ZALINA </a:t>
            </a:r>
            <a:r>
              <a:rPr lang="en-MY" b="1" dirty="0">
                <a:latin typeface="+mn-lt"/>
              </a:rPr>
              <a:t>MOHAMMAD LWN MOHD SUFIAN BAKAR (2017) </a:t>
            </a:r>
            <a:r>
              <a:rPr lang="en-MY" b="1" dirty="0" smtClean="0">
                <a:latin typeface="+mn-lt"/>
              </a:rPr>
              <a:t>MSLRUI</a:t>
            </a:r>
          </a:p>
          <a:p>
            <a:pPr marL="139700" lvl="0" indent="0">
              <a:buNone/>
            </a:pPr>
            <a:endParaRPr lang="en-US" b="1" dirty="0" smtClean="0">
              <a:latin typeface="+mn-lt"/>
            </a:endParaRPr>
          </a:p>
          <a:p>
            <a:pPr marL="139700" lvl="0" indent="0">
              <a:buNone/>
            </a:pPr>
            <a:r>
              <a:rPr lang="en-US" dirty="0">
                <a:latin typeface="+mn-lt"/>
              </a:rPr>
              <a:t>FAKTA KES</a:t>
            </a:r>
            <a:r>
              <a:rPr lang="en-US" dirty="0" smtClean="0">
                <a:latin typeface="+mn-lt"/>
              </a:rPr>
              <a:t>:</a:t>
            </a:r>
          </a:p>
          <a:p>
            <a:pPr marL="139700" lvl="0" indent="0">
              <a:buNone/>
            </a:pPr>
            <a:endParaRPr lang="en-US" dirty="0">
              <a:latin typeface="+mn-lt"/>
            </a:endParaRPr>
          </a:p>
          <a:p>
            <a:pPr marL="482600" lvl="0" indent="-342900">
              <a:buFont typeface="+mj-lt"/>
              <a:buAutoNum type="alphaLcParenR"/>
            </a:pPr>
            <a:r>
              <a:rPr lang="en-MY" dirty="0" err="1">
                <a:latin typeface="+mn-lt"/>
              </a:rPr>
              <a:t>Pihak-Pihak</a:t>
            </a:r>
            <a:r>
              <a:rPr lang="en-MY" dirty="0">
                <a:latin typeface="+mn-lt"/>
              </a:rPr>
              <a:t> </a:t>
            </a:r>
            <a:r>
              <a:rPr lang="en-MY" dirty="0" err="1">
                <a:latin typeface="+mn-lt"/>
              </a:rPr>
              <a:t>berkawhin</a:t>
            </a:r>
            <a:r>
              <a:rPr lang="en-MY" dirty="0">
                <a:latin typeface="+mn-lt"/>
              </a:rPr>
              <a:t> </a:t>
            </a:r>
            <a:r>
              <a:rPr lang="en-MY" dirty="0" err="1">
                <a:latin typeface="+mn-lt"/>
              </a:rPr>
              <a:t>pada</a:t>
            </a:r>
            <a:r>
              <a:rPr lang="en-MY" dirty="0">
                <a:latin typeface="+mn-lt"/>
              </a:rPr>
              <a:t> </a:t>
            </a:r>
            <a:r>
              <a:rPr lang="en-MY" dirty="0" err="1">
                <a:latin typeface="+mn-lt"/>
              </a:rPr>
              <a:t>tahun</a:t>
            </a:r>
            <a:r>
              <a:rPr lang="en-MY" dirty="0">
                <a:latin typeface="+mn-lt"/>
              </a:rPr>
              <a:t> 1991 </a:t>
            </a:r>
            <a:r>
              <a:rPr lang="en-MY" dirty="0" err="1">
                <a:latin typeface="+mn-lt"/>
              </a:rPr>
              <a:t>dan</a:t>
            </a:r>
            <a:r>
              <a:rPr lang="en-MY" dirty="0">
                <a:latin typeface="+mn-lt"/>
              </a:rPr>
              <a:t> </a:t>
            </a:r>
            <a:r>
              <a:rPr lang="en-MY" dirty="0" err="1" smtClean="0">
                <a:latin typeface="+mn-lt"/>
              </a:rPr>
              <a:t>kemudiannya</a:t>
            </a:r>
            <a:r>
              <a:rPr lang="en-MY" dirty="0" smtClean="0">
                <a:latin typeface="+mn-lt"/>
              </a:rPr>
              <a:t> </a:t>
            </a:r>
            <a:r>
              <a:rPr lang="en-MY" dirty="0" err="1">
                <a:latin typeface="+mn-lt"/>
              </a:rPr>
              <a:t>bercerai</a:t>
            </a:r>
            <a:r>
              <a:rPr lang="en-MY" dirty="0">
                <a:latin typeface="+mn-lt"/>
              </a:rPr>
              <a:t> </a:t>
            </a:r>
            <a:r>
              <a:rPr lang="en-MY" dirty="0" err="1">
                <a:latin typeface="+mn-lt"/>
              </a:rPr>
              <a:t>pada</a:t>
            </a:r>
            <a:r>
              <a:rPr lang="en-MY" dirty="0">
                <a:latin typeface="+mn-lt"/>
              </a:rPr>
              <a:t> 2015.</a:t>
            </a:r>
          </a:p>
          <a:p>
            <a:pPr marL="482600" indent="-342900">
              <a:buFont typeface="+mj-lt"/>
              <a:buAutoNum type="alphaLcParenR"/>
            </a:pPr>
            <a:endParaRPr lang="en-MY" dirty="0">
              <a:latin typeface="+mn-lt"/>
            </a:endParaRPr>
          </a:p>
          <a:p>
            <a:pPr marL="482600" lvl="0" indent="-342900">
              <a:buFont typeface="+mj-lt"/>
              <a:buAutoNum type="alphaLcParenR"/>
            </a:pPr>
            <a:r>
              <a:rPr lang="en-MY" dirty="0" err="1">
                <a:latin typeface="+mn-lt"/>
              </a:rPr>
              <a:t>Plaintif</a:t>
            </a:r>
            <a:r>
              <a:rPr lang="en-MY" dirty="0">
                <a:latin typeface="+mn-lt"/>
              </a:rPr>
              <a:t> </a:t>
            </a:r>
            <a:r>
              <a:rPr lang="en-MY" dirty="0" err="1">
                <a:latin typeface="+mn-lt"/>
              </a:rPr>
              <a:t>adalah</a:t>
            </a:r>
            <a:r>
              <a:rPr lang="en-MY" dirty="0">
                <a:latin typeface="+mn-lt"/>
              </a:rPr>
              <a:t> </a:t>
            </a:r>
            <a:r>
              <a:rPr lang="en-MY" dirty="0" err="1">
                <a:latin typeface="+mn-lt"/>
              </a:rPr>
              <a:t>peniaga</a:t>
            </a:r>
            <a:r>
              <a:rPr lang="en-MY" dirty="0">
                <a:latin typeface="+mn-lt"/>
              </a:rPr>
              <a:t> </a:t>
            </a:r>
            <a:r>
              <a:rPr lang="en-MY" dirty="0" err="1">
                <a:latin typeface="+mn-lt"/>
              </a:rPr>
              <a:t>kecil-kecilan</a:t>
            </a:r>
            <a:r>
              <a:rPr lang="en-MY" dirty="0">
                <a:latin typeface="+mn-lt"/>
              </a:rPr>
              <a:t> </a:t>
            </a:r>
            <a:r>
              <a:rPr lang="en-MY" dirty="0" err="1">
                <a:latin typeface="+mn-lt"/>
              </a:rPr>
              <a:t>berpendapatan</a:t>
            </a:r>
            <a:r>
              <a:rPr lang="en-MY" dirty="0">
                <a:latin typeface="+mn-lt"/>
              </a:rPr>
              <a:t> RM250 </a:t>
            </a:r>
            <a:r>
              <a:rPr lang="en-MY" dirty="0" err="1">
                <a:latin typeface="+mn-lt"/>
              </a:rPr>
              <a:t>sebulan</a:t>
            </a:r>
            <a:r>
              <a:rPr lang="en-MY" dirty="0">
                <a:latin typeface="+mn-lt"/>
              </a:rPr>
              <a:t> </a:t>
            </a:r>
            <a:r>
              <a:rPr lang="en-MY" dirty="0" err="1">
                <a:latin typeface="+mn-lt"/>
              </a:rPr>
              <a:t>dan</a:t>
            </a:r>
            <a:r>
              <a:rPr lang="en-MY" dirty="0">
                <a:latin typeface="+mn-lt"/>
              </a:rPr>
              <a:t> </a:t>
            </a:r>
            <a:r>
              <a:rPr lang="en-MY" dirty="0" err="1">
                <a:latin typeface="+mn-lt"/>
              </a:rPr>
              <a:t>Defendan</a:t>
            </a:r>
            <a:r>
              <a:rPr lang="en-MY" dirty="0">
                <a:latin typeface="+mn-lt"/>
              </a:rPr>
              <a:t> </a:t>
            </a:r>
            <a:r>
              <a:rPr lang="en-MY" dirty="0" err="1">
                <a:latin typeface="+mn-lt"/>
              </a:rPr>
              <a:t>adalah</a:t>
            </a:r>
            <a:r>
              <a:rPr lang="en-MY" dirty="0">
                <a:latin typeface="+mn-lt"/>
              </a:rPr>
              <a:t> </a:t>
            </a:r>
            <a:r>
              <a:rPr lang="en-MY" dirty="0" err="1">
                <a:latin typeface="+mn-lt"/>
              </a:rPr>
              <a:t>Penoreh</a:t>
            </a:r>
            <a:r>
              <a:rPr lang="en-MY" dirty="0">
                <a:latin typeface="+mn-lt"/>
              </a:rPr>
              <a:t> </a:t>
            </a:r>
            <a:r>
              <a:rPr lang="en-MY" dirty="0" err="1">
                <a:latin typeface="+mn-lt"/>
              </a:rPr>
              <a:t>Getah</a:t>
            </a:r>
            <a:r>
              <a:rPr lang="en-MY" dirty="0">
                <a:latin typeface="+mn-lt"/>
              </a:rPr>
              <a:t> </a:t>
            </a:r>
            <a:r>
              <a:rPr lang="en-MY" dirty="0" err="1">
                <a:latin typeface="+mn-lt"/>
              </a:rPr>
              <a:t>dan</a:t>
            </a:r>
            <a:r>
              <a:rPr lang="en-MY" dirty="0">
                <a:latin typeface="+mn-lt"/>
              </a:rPr>
              <a:t> </a:t>
            </a:r>
            <a:r>
              <a:rPr lang="en-MY" dirty="0" err="1">
                <a:latin typeface="+mn-lt"/>
              </a:rPr>
              <a:t>berpendapatan</a:t>
            </a:r>
            <a:r>
              <a:rPr lang="en-MY" dirty="0">
                <a:latin typeface="+mn-lt"/>
              </a:rPr>
              <a:t> RM1500.00.</a:t>
            </a:r>
          </a:p>
          <a:p>
            <a:pPr marL="482600" indent="-342900">
              <a:buFont typeface="+mj-lt"/>
              <a:buAutoNum type="alphaLcParenR"/>
            </a:pPr>
            <a:endParaRPr lang="en-MY" dirty="0">
              <a:latin typeface="+mn-lt"/>
            </a:endParaRPr>
          </a:p>
          <a:p>
            <a:pPr marL="482600" indent="-342900">
              <a:buFont typeface="+mj-lt"/>
              <a:buAutoNum type="alphaLcParenR"/>
            </a:pPr>
            <a:r>
              <a:rPr lang="en-MY" dirty="0">
                <a:latin typeface="+mn-lt"/>
              </a:rPr>
              <a:t>Antara </a:t>
            </a:r>
            <a:r>
              <a:rPr lang="en-MY" dirty="0" err="1">
                <a:latin typeface="+mn-lt"/>
              </a:rPr>
              <a:t>aset-aset</a:t>
            </a:r>
            <a:r>
              <a:rPr lang="en-MY" dirty="0">
                <a:latin typeface="+mn-lt"/>
              </a:rPr>
              <a:t> yang </a:t>
            </a:r>
            <a:r>
              <a:rPr lang="en-MY" dirty="0" err="1">
                <a:latin typeface="+mn-lt"/>
              </a:rPr>
              <a:t>dituntut</a:t>
            </a:r>
            <a:r>
              <a:rPr lang="en-MY" dirty="0">
                <a:latin typeface="+mn-lt"/>
              </a:rPr>
              <a:t> </a:t>
            </a:r>
            <a:r>
              <a:rPr lang="en-MY" dirty="0" err="1">
                <a:latin typeface="+mn-lt"/>
              </a:rPr>
              <a:t>oleh</a:t>
            </a:r>
            <a:r>
              <a:rPr lang="en-MY" dirty="0">
                <a:latin typeface="+mn-lt"/>
              </a:rPr>
              <a:t> </a:t>
            </a:r>
            <a:r>
              <a:rPr lang="en-MY" dirty="0" err="1">
                <a:latin typeface="+mn-lt"/>
              </a:rPr>
              <a:t>Plaintif</a:t>
            </a:r>
            <a:r>
              <a:rPr lang="en-MY" dirty="0">
                <a:latin typeface="+mn-lt"/>
              </a:rPr>
              <a:t> </a:t>
            </a:r>
            <a:r>
              <a:rPr lang="en-MY" dirty="0" err="1">
                <a:latin typeface="+mn-lt"/>
              </a:rPr>
              <a:t>sebagai</a:t>
            </a:r>
            <a:r>
              <a:rPr lang="en-MY" dirty="0">
                <a:latin typeface="+mn-lt"/>
              </a:rPr>
              <a:t> </a:t>
            </a:r>
            <a:r>
              <a:rPr lang="en-MY" dirty="0" err="1">
                <a:latin typeface="+mn-lt"/>
              </a:rPr>
              <a:t>Harta</a:t>
            </a:r>
            <a:r>
              <a:rPr lang="en-MY" dirty="0">
                <a:latin typeface="+mn-lt"/>
              </a:rPr>
              <a:t> </a:t>
            </a:r>
            <a:r>
              <a:rPr lang="en-MY" dirty="0" err="1">
                <a:latin typeface="+mn-lt"/>
              </a:rPr>
              <a:t>Sepencaraian</a:t>
            </a:r>
            <a:r>
              <a:rPr lang="en-MY" dirty="0">
                <a:latin typeface="+mn-lt"/>
              </a:rPr>
              <a:t> </a:t>
            </a:r>
            <a:r>
              <a:rPr lang="en-MY" dirty="0" err="1">
                <a:latin typeface="+mn-lt"/>
              </a:rPr>
              <a:t>adalah</a:t>
            </a:r>
            <a:r>
              <a:rPr lang="en-MY" dirty="0">
                <a:latin typeface="+mn-lt"/>
              </a:rPr>
              <a:t> </a:t>
            </a:r>
            <a:r>
              <a:rPr lang="en-MY" dirty="0" err="1">
                <a:latin typeface="+mn-lt"/>
              </a:rPr>
              <a:t>dua</a:t>
            </a:r>
            <a:r>
              <a:rPr lang="en-MY" dirty="0">
                <a:latin typeface="+mn-lt"/>
              </a:rPr>
              <a:t> (2) </a:t>
            </a:r>
            <a:r>
              <a:rPr lang="en-MY" dirty="0" err="1">
                <a:latin typeface="+mn-lt"/>
              </a:rPr>
              <a:t>biji</a:t>
            </a:r>
            <a:r>
              <a:rPr lang="en-MY" dirty="0">
                <a:latin typeface="+mn-lt"/>
              </a:rPr>
              <a:t> </a:t>
            </a:r>
            <a:r>
              <a:rPr lang="en-MY" dirty="0" err="1">
                <a:latin typeface="+mn-lt"/>
              </a:rPr>
              <a:t>rumah</a:t>
            </a:r>
            <a:r>
              <a:rPr lang="en-MY" dirty="0">
                <a:latin typeface="+mn-lt"/>
              </a:rPr>
              <a:t> </a:t>
            </a:r>
            <a:r>
              <a:rPr lang="en-MY" dirty="0" err="1">
                <a:latin typeface="+mn-lt"/>
              </a:rPr>
              <a:t>dan</a:t>
            </a:r>
            <a:r>
              <a:rPr lang="en-MY" dirty="0">
                <a:latin typeface="+mn-lt"/>
              </a:rPr>
              <a:t> lot </a:t>
            </a:r>
            <a:r>
              <a:rPr lang="en-MY" dirty="0" err="1">
                <a:latin typeface="+mn-lt"/>
              </a:rPr>
              <a:t>tanah</a:t>
            </a:r>
            <a:r>
              <a:rPr lang="en-MY" dirty="0">
                <a:latin typeface="+mn-lt"/>
              </a:rPr>
              <a:t> di </a:t>
            </a:r>
            <a:r>
              <a:rPr lang="en-MY" dirty="0" err="1">
                <a:latin typeface="+mn-lt"/>
              </a:rPr>
              <a:t>Marang</a:t>
            </a:r>
            <a:r>
              <a:rPr lang="en-MY" dirty="0">
                <a:latin typeface="+mn-lt"/>
              </a:rPr>
              <a:t>, Terengganu </a:t>
            </a:r>
            <a:r>
              <a:rPr lang="en-MY" dirty="0" err="1">
                <a:latin typeface="+mn-lt"/>
              </a:rPr>
              <a:t>dan</a:t>
            </a:r>
            <a:r>
              <a:rPr lang="en-MY" dirty="0">
                <a:latin typeface="+mn-lt"/>
              </a:rPr>
              <a:t>  yang mana </a:t>
            </a:r>
            <a:r>
              <a:rPr lang="en-MY" dirty="0" err="1">
                <a:latin typeface="+mn-lt"/>
              </a:rPr>
              <a:t>Plaintif</a:t>
            </a:r>
            <a:r>
              <a:rPr lang="en-MY" dirty="0">
                <a:latin typeface="+mn-lt"/>
              </a:rPr>
              <a:t> </a:t>
            </a:r>
            <a:r>
              <a:rPr lang="en-MY" dirty="0" err="1">
                <a:latin typeface="+mn-lt"/>
              </a:rPr>
              <a:t>tuntut</a:t>
            </a:r>
            <a:r>
              <a:rPr lang="en-MY" dirty="0">
                <a:latin typeface="+mn-lt"/>
              </a:rPr>
              <a:t>  ½ </a:t>
            </a:r>
            <a:r>
              <a:rPr lang="en-MY" dirty="0" err="1">
                <a:latin typeface="+mn-lt"/>
              </a:rPr>
              <a:t>bahagian</a:t>
            </a:r>
            <a:r>
              <a:rPr lang="en-MY" dirty="0">
                <a:latin typeface="+mn-lt"/>
              </a:rPr>
              <a:t> </a:t>
            </a:r>
            <a:r>
              <a:rPr lang="en-MY" dirty="0" err="1">
                <a:latin typeface="+mn-lt"/>
              </a:rPr>
              <a:t>untuk</a:t>
            </a:r>
            <a:r>
              <a:rPr lang="en-MY" dirty="0">
                <a:latin typeface="+mn-lt"/>
              </a:rPr>
              <a:t> </a:t>
            </a:r>
            <a:r>
              <a:rPr lang="en-MY" dirty="0" err="1">
                <a:latin typeface="+mn-lt"/>
              </a:rPr>
              <a:t>aset-aset</a:t>
            </a:r>
            <a:r>
              <a:rPr lang="en-MY" dirty="0">
                <a:latin typeface="+mn-lt"/>
              </a:rPr>
              <a:t> </a:t>
            </a:r>
            <a:r>
              <a:rPr lang="en-MY" dirty="0" err="1">
                <a:latin typeface="+mn-lt"/>
              </a:rPr>
              <a:t>tersebut</a:t>
            </a:r>
            <a:r>
              <a:rPr lang="en-MY" dirty="0">
                <a:latin typeface="+mn-lt"/>
              </a:rPr>
              <a:t>.</a:t>
            </a:r>
            <a:r>
              <a:rPr lang="en-MY" b="1" dirty="0">
                <a:latin typeface="+mn-lt"/>
              </a:rPr>
              <a:t> </a:t>
            </a:r>
            <a:endParaRPr lang="en-MY" dirty="0" smtClean="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0426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424150"/>
            <a:ext cx="6972678" cy="3259800"/>
          </a:xfrm>
          <a:prstGeom prst="rect">
            <a:avLst/>
          </a:prstGeom>
        </p:spPr>
        <p:txBody>
          <a:bodyPr spcFirstLastPara="1" wrap="square" lIns="91425" tIns="91425" rIns="91425" bIns="91425" anchor="t" anchorCtr="0">
            <a:noAutofit/>
          </a:bodyPr>
          <a:lstStyle/>
          <a:p>
            <a:pPr marL="139700" indent="0">
              <a:buNone/>
            </a:pPr>
            <a:r>
              <a:rPr lang="en-MY" i="1" dirty="0" smtClean="0">
                <a:latin typeface="+mn-lt"/>
              </a:rPr>
              <a:t> </a:t>
            </a:r>
            <a:endParaRPr lang="en-MY" dirty="0" smtClean="0">
              <a:latin typeface="+mn-lt"/>
            </a:endParaRPr>
          </a:p>
          <a:p>
            <a:pPr marL="482600" indent="-342900">
              <a:buFont typeface="+mj-lt"/>
              <a:buAutoNum type="arabicPeriod" startAt="4"/>
            </a:pPr>
            <a:r>
              <a:rPr lang="en-MY" dirty="0" err="1" smtClean="0">
                <a:latin typeface="+mn-lt"/>
              </a:rPr>
              <a:t>Dr.</a:t>
            </a:r>
            <a:r>
              <a:rPr lang="en-MY" dirty="0" smtClean="0">
                <a:latin typeface="+mn-lt"/>
              </a:rPr>
              <a:t> Mahmood </a:t>
            </a:r>
            <a:r>
              <a:rPr lang="en-MY" dirty="0" err="1" smtClean="0">
                <a:latin typeface="+mn-lt"/>
              </a:rPr>
              <a:t>Zuhdi</a:t>
            </a:r>
            <a:r>
              <a:rPr lang="en-MY" dirty="0" smtClean="0">
                <a:latin typeface="+mn-lt"/>
              </a:rPr>
              <a:t> </a:t>
            </a:r>
            <a:r>
              <a:rPr lang="en-MY" dirty="0" err="1" smtClean="0">
                <a:latin typeface="+mn-lt"/>
              </a:rPr>
              <a:t>berpendapat</a:t>
            </a:r>
            <a:r>
              <a:rPr lang="en-MY" dirty="0" smtClean="0">
                <a:latin typeface="+mn-lt"/>
              </a:rPr>
              <a:t> </a:t>
            </a:r>
            <a:r>
              <a:rPr lang="en-MY" dirty="0" err="1" smtClean="0">
                <a:latin typeface="+mn-lt"/>
              </a:rPr>
              <a:t>amalan</a:t>
            </a:r>
            <a:r>
              <a:rPr lang="en-MY" dirty="0" smtClean="0">
                <a:latin typeface="+mn-lt"/>
              </a:rPr>
              <a:t> </a:t>
            </a:r>
            <a:r>
              <a:rPr lang="en-MY" dirty="0" err="1" smtClean="0">
                <a:latin typeface="+mn-lt"/>
              </a:rPr>
              <a:t>Pembahagian</a:t>
            </a:r>
            <a:r>
              <a:rPr lang="en-MY" dirty="0" smtClean="0">
                <a:latin typeface="+mn-lt"/>
              </a:rPr>
              <a:t> </a:t>
            </a:r>
            <a:r>
              <a:rPr lang="en-MY" dirty="0" err="1" smtClean="0">
                <a:latin typeface="+mn-lt"/>
              </a:rPr>
              <a:t>Harta</a:t>
            </a:r>
            <a:r>
              <a:rPr lang="en-MY" dirty="0" smtClean="0">
                <a:latin typeface="+mn-lt"/>
              </a:rPr>
              <a:t> </a:t>
            </a:r>
            <a:r>
              <a:rPr lang="en-MY" dirty="0" err="1" smtClean="0">
                <a:latin typeface="+mn-lt"/>
              </a:rPr>
              <a:t>Pusaka</a:t>
            </a:r>
            <a:r>
              <a:rPr lang="en-MY" dirty="0" smtClean="0">
                <a:latin typeface="+mn-lt"/>
              </a:rPr>
              <a:t> </a:t>
            </a:r>
            <a:r>
              <a:rPr lang="en-MY" dirty="0" err="1" smtClean="0">
                <a:latin typeface="+mn-lt"/>
              </a:rPr>
              <a:t>selari</a:t>
            </a:r>
            <a:r>
              <a:rPr lang="en-MY" dirty="0" smtClean="0">
                <a:latin typeface="+mn-lt"/>
              </a:rPr>
              <a:t> </a:t>
            </a:r>
            <a:r>
              <a:rPr lang="en-MY" dirty="0" err="1" smtClean="0">
                <a:latin typeface="+mn-lt"/>
              </a:rPr>
              <a:t>dengan</a:t>
            </a:r>
            <a:r>
              <a:rPr lang="en-MY" dirty="0" smtClean="0">
                <a:latin typeface="+mn-lt"/>
              </a:rPr>
              <a:t> </a:t>
            </a:r>
            <a:r>
              <a:rPr lang="en-MY" dirty="0" err="1" smtClean="0">
                <a:latin typeface="+mn-lt"/>
              </a:rPr>
              <a:t>prinsip</a:t>
            </a:r>
            <a:r>
              <a:rPr lang="en-MY" dirty="0" smtClean="0">
                <a:latin typeface="+mn-lt"/>
              </a:rPr>
              <a:t> </a:t>
            </a:r>
            <a:r>
              <a:rPr lang="en-MY" dirty="0" err="1" smtClean="0">
                <a:latin typeface="+mn-lt"/>
              </a:rPr>
              <a:t>keadilan</a:t>
            </a:r>
            <a:r>
              <a:rPr lang="en-MY" dirty="0" smtClean="0">
                <a:latin typeface="+mn-lt"/>
              </a:rPr>
              <a:t> yang mana </a:t>
            </a:r>
            <a:r>
              <a:rPr lang="en-MY" dirty="0" err="1" smtClean="0">
                <a:latin typeface="+mn-lt"/>
              </a:rPr>
              <a:t>suami</a:t>
            </a:r>
            <a:r>
              <a:rPr lang="en-MY" dirty="0" smtClean="0">
                <a:latin typeface="+mn-lt"/>
              </a:rPr>
              <a:t> </a:t>
            </a:r>
            <a:r>
              <a:rPr lang="en-MY" dirty="0" err="1" smtClean="0">
                <a:latin typeface="+mn-lt"/>
              </a:rPr>
              <a:t>isteri</a:t>
            </a:r>
            <a:r>
              <a:rPr lang="en-MY" dirty="0" smtClean="0">
                <a:latin typeface="+mn-lt"/>
              </a:rPr>
              <a:t> </a:t>
            </a:r>
            <a:r>
              <a:rPr lang="en-MY" dirty="0" err="1" smtClean="0">
                <a:latin typeface="+mn-lt"/>
              </a:rPr>
              <a:t>membina</a:t>
            </a:r>
            <a:r>
              <a:rPr lang="en-MY" dirty="0" smtClean="0">
                <a:latin typeface="+mn-lt"/>
              </a:rPr>
              <a:t> </a:t>
            </a:r>
            <a:r>
              <a:rPr lang="en-MY" dirty="0" err="1" smtClean="0">
                <a:latin typeface="+mn-lt"/>
              </a:rPr>
              <a:t>kehidupan</a:t>
            </a:r>
            <a:r>
              <a:rPr lang="en-MY" dirty="0" smtClean="0">
                <a:latin typeface="+mn-lt"/>
              </a:rPr>
              <a:t> </a:t>
            </a:r>
            <a:r>
              <a:rPr lang="en-MY" dirty="0" err="1" smtClean="0">
                <a:latin typeface="+mn-lt"/>
              </a:rPr>
              <a:t>keluarga</a:t>
            </a:r>
            <a:r>
              <a:rPr lang="en-MY" dirty="0" smtClean="0">
                <a:latin typeface="+mn-lt"/>
              </a:rPr>
              <a:t>. </a:t>
            </a:r>
            <a:r>
              <a:rPr lang="en-MY" dirty="0" err="1" smtClean="0">
                <a:latin typeface="+mn-lt"/>
              </a:rPr>
              <a:t>Selari</a:t>
            </a:r>
            <a:r>
              <a:rPr lang="en-MY" dirty="0" smtClean="0">
                <a:latin typeface="+mn-lt"/>
              </a:rPr>
              <a:t> </a:t>
            </a:r>
            <a:r>
              <a:rPr lang="en-MY" dirty="0" err="1" smtClean="0">
                <a:latin typeface="+mn-lt"/>
              </a:rPr>
              <a:t>dengan</a:t>
            </a:r>
            <a:r>
              <a:rPr lang="en-MY" dirty="0" smtClean="0">
                <a:latin typeface="+mn-lt"/>
              </a:rPr>
              <a:t> </a:t>
            </a:r>
            <a:r>
              <a:rPr lang="en-MY" dirty="0" err="1" smtClean="0">
                <a:latin typeface="+mn-lt"/>
              </a:rPr>
              <a:t>Firman</a:t>
            </a:r>
            <a:r>
              <a:rPr lang="en-MY" dirty="0" smtClean="0">
                <a:latin typeface="+mn-lt"/>
              </a:rPr>
              <a:t> Allah </a:t>
            </a:r>
            <a:r>
              <a:rPr lang="en-MY" dirty="0" err="1" smtClean="0">
                <a:latin typeface="+mn-lt"/>
              </a:rPr>
              <a:t>dalam</a:t>
            </a:r>
            <a:r>
              <a:rPr lang="en-MY" dirty="0" smtClean="0">
                <a:latin typeface="+mn-lt"/>
              </a:rPr>
              <a:t> (</a:t>
            </a:r>
            <a:r>
              <a:rPr lang="en-MY" b="1" dirty="0" smtClean="0">
                <a:latin typeface="+mn-lt"/>
              </a:rPr>
              <a:t>An </a:t>
            </a:r>
            <a:r>
              <a:rPr lang="en-MY" b="1" dirty="0" err="1" smtClean="0">
                <a:latin typeface="+mn-lt"/>
              </a:rPr>
              <a:t>Nisa</a:t>
            </a:r>
            <a:r>
              <a:rPr lang="en-MY" b="1" dirty="0" smtClean="0">
                <a:latin typeface="+mn-lt"/>
              </a:rPr>
              <a:t>: 32</a:t>
            </a:r>
            <a:r>
              <a:rPr lang="en-MY" dirty="0" smtClean="0">
                <a:latin typeface="+mn-lt"/>
              </a:rPr>
              <a:t>)</a:t>
            </a:r>
          </a:p>
          <a:p>
            <a:pPr marL="482600" indent="-342900">
              <a:buFont typeface="+mj-lt"/>
              <a:buAutoNum type="arabicPeriod" startAt="4"/>
            </a:pPr>
            <a:endParaRPr lang="en-MY" dirty="0" smtClean="0">
              <a:latin typeface="+mn-lt"/>
            </a:endParaRPr>
          </a:p>
          <a:p>
            <a:pPr marL="596900" lvl="1" indent="0">
              <a:buNone/>
            </a:pPr>
            <a:r>
              <a:rPr lang="en-MY" i="1" dirty="0" err="1" smtClean="0">
                <a:latin typeface="+mn-lt"/>
              </a:rPr>
              <a:t>Bagi</a:t>
            </a:r>
            <a:r>
              <a:rPr lang="en-MY" i="1" dirty="0" smtClean="0">
                <a:latin typeface="+mn-lt"/>
              </a:rPr>
              <a:t> </a:t>
            </a:r>
            <a:r>
              <a:rPr lang="en-MY" i="1" dirty="0" err="1" smtClean="0">
                <a:latin typeface="+mn-lt"/>
              </a:rPr>
              <a:t>kaum</a:t>
            </a:r>
            <a:r>
              <a:rPr lang="en-MY" i="1" dirty="0" smtClean="0">
                <a:latin typeface="+mn-lt"/>
              </a:rPr>
              <a:t> </a:t>
            </a:r>
            <a:r>
              <a:rPr lang="en-MY" i="1" dirty="0" err="1" smtClean="0">
                <a:latin typeface="+mn-lt"/>
              </a:rPr>
              <a:t>lelaki</a:t>
            </a:r>
            <a:r>
              <a:rPr lang="en-MY" i="1" dirty="0" smtClean="0">
                <a:latin typeface="+mn-lt"/>
              </a:rPr>
              <a:t> </a:t>
            </a:r>
            <a:r>
              <a:rPr lang="en-MY" i="1" dirty="0" err="1" smtClean="0">
                <a:latin typeface="+mn-lt"/>
              </a:rPr>
              <a:t>mendapat</a:t>
            </a:r>
            <a:r>
              <a:rPr lang="en-MY" i="1" dirty="0" smtClean="0">
                <a:latin typeface="+mn-lt"/>
              </a:rPr>
              <a:t> </a:t>
            </a:r>
            <a:r>
              <a:rPr lang="en-MY" i="1" dirty="0" err="1" smtClean="0">
                <a:latin typeface="+mn-lt"/>
              </a:rPr>
              <a:t>bahagian</a:t>
            </a:r>
            <a:r>
              <a:rPr lang="en-MY" i="1" dirty="0" smtClean="0">
                <a:latin typeface="+mn-lt"/>
              </a:rPr>
              <a:t> yang </a:t>
            </a:r>
            <a:r>
              <a:rPr lang="en-MY" i="1" dirty="0" err="1" smtClean="0">
                <a:latin typeface="+mn-lt"/>
              </a:rPr>
              <a:t>mereka</a:t>
            </a:r>
            <a:r>
              <a:rPr lang="en-MY" i="1" dirty="0" smtClean="0">
                <a:latin typeface="+mn-lt"/>
              </a:rPr>
              <a:t> </a:t>
            </a:r>
            <a:r>
              <a:rPr lang="en-MY" i="1" dirty="0" err="1" smtClean="0">
                <a:latin typeface="+mn-lt"/>
              </a:rPr>
              <a:t>usahakan</a:t>
            </a:r>
            <a:r>
              <a:rPr lang="en-MY" i="1" dirty="0" smtClean="0">
                <a:latin typeface="+mn-lt"/>
              </a:rPr>
              <a:t> </a:t>
            </a:r>
            <a:r>
              <a:rPr lang="en-MY" i="1" dirty="0" err="1" smtClean="0">
                <a:latin typeface="+mn-lt"/>
              </a:rPr>
              <a:t>dan</a:t>
            </a:r>
            <a:r>
              <a:rPr lang="en-MY" i="1" dirty="0" smtClean="0">
                <a:latin typeface="+mn-lt"/>
              </a:rPr>
              <a:t> </a:t>
            </a:r>
            <a:r>
              <a:rPr lang="en-MY" i="1" dirty="0" err="1" smtClean="0">
                <a:latin typeface="+mn-lt"/>
              </a:rPr>
              <a:t>bagi</a:t>
            </a:r>
            <a:endParaRPr lang="en-MY" i="1" dirty="0">
              <a:latin typeface="+mn-lt"/>
            </a:endParaRPr>
          </a:p>
          <a:p>
            <a:pPr marL="596900" lvl="1" indent="0">
              <a:buNone/>
            </a:pPr>
            <a:r>
              <a:rPr lang="en-MY" i="1" dirty="0" err="1" smtClean="0">
                <a:latin typeface="+mn-lt"/>
              </a:rPr>
              <a:t>perempuan</a:t>
            </a:r>
            <a:r>
              <a:rPr lang="en-MY" i="1" dirty="0" smtClean="0">
                <a:latin typeface="+mn-lt"/>
              </a:rPr>
              <a:t> </a:t>
            </a:r>
            <a:r>
              <a:rPr lang="en-MY" i="1" dirty="0" err="1" smtClean="0">
                <a:latin typeface="+mn-lt"/>
              </a:rPr>
              <a:t>mendapat</a:t>
            </a:r>
            <a:r>
              <a:rPr lang="en-MY" i="1" dirty="0" smtClean="0">
                <a:latin typeface="+mn-lt"/>
              </a:rPr>
              <a:t> </a:t>
            </a:r>
            <a:r>
              <a:rPr lang="en-MY" i="1" dirty="0" err="1" smtClean="0">
                <a:latin typeface="+mn-lt"/>
              </a:rPr>
              <a:t>apa</a:t>
            </a:r>
            <a:r>
              <a:rPr lang="en-MY" i="1" dirty="0" smtClean="0">
                <a:latin typeface="+mn-lt"/>
              </a:rPr>
              <a:t> yang </a:t>
            </a:r>
            <a:r>
              <a:rPr lang="en-MY" i="1" dirty="0" err="1" smtClean="0">
                <a:latin typeface="+mn-lt"/>
              </a:rPr>
              <a:t>mereka</a:t>
            </a:r>
            <a:r>
              <a:rPr lang="en-MY" i="1" dirty="0" smtClean="0">
                <a:latin typeface="+mn-lt"/>
              </a:rPr>
              <a:t> </a:t>
            </a:r>
            <a:r>
              <a:rPr lang="en-MY" i="1" dirty="0" err="1" smtClean="0">
                <a:latin typeface="+mn-lt"/>
              </a:rPr>
              <a:t>usahakan</a:t>
            </a:r>
            <a:endParaRPr lang="en-MY" dirty="0">
              <a:latin typeface="+mn-lt"/>
            </a:endParaRPr>
          </a:p>
        </p:txBody>
      </p:sp>
      <p:cxnSp>
        <p:nvCxnSpPr>
          <p:cNvPr id="235" name="Google Shape;235;p37"/>
          <p:cNvCxnSpPr/>
          <p:nvPr/>
        </p:nvCxnSpPr>
        <p:spPr>
          <a:xfrm>
            <a:off x="819525" y="126882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5" y="530584"/>
            <a:ext cx="6688472" cy="528600"/>
          </a:xfrm>
        </p:spPr>
        <p:txBody>
          <a:bodyPr/>
          <a:lstStyle/>
          <a:p>
            <a:r>
              <a:rPr lang="en-MY" sz="2400" dirty="0">
                <a:latin typeface="+mj-lt"/>
              </a:rPr>
              <a:t>HADIS / KITAB/PENDAPAT ULAMA’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823128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431800"/>
            <a:ext cx="7084575" cy="4176433"/>
          </a:xfrm>
        </p:spPr>
        <p:txBody>
          <a:bodyPr/>
          <a:lstStyle/>
          <a:p>
            <a:pPr marL="139700" lvl="0" indent="0">
              <a:buNone/>
            </a:pPr>
            <a:r>
              <a:rPr lang="en-MY" b="1" dirty="0">
                <a:latin typeface="+mn-lt"/>
              </a:rPr>
              <a:t>DAPATAN MAHKAMAH</a:t>
            </a:r>
            <a:endParaRPr lang="en-US" b="1" dirty="0" smtClean="0">
              <a:latin typeface="+mn-lt"/>
            </a:endParaRPr>
          </a:p>
          <a:p>
            <a:pPr marL="139700" lvl="0" indent="0">
              <a:buNone/>
            </a:pPr>
            <a:endParaRPr lang="en-US" dirty="0">
              <a:latin typeface="+mn-lt"/>
            </a:endParaRPr>
          </a:p>
          <a:p>
            <a:pPr marL="482600" lvl="0" indent="-342900">
              <a:buFont typeface="+mj-lt"/>
              <a:buAutoNum type="arabicPeriod"/>
            </a:pPr>
            <a:r>
              <a:rPr lang="en-MY" dirty="0" err="1" smtClean="0">
                <a:latin typeface="+mn-lt"/>
              </a:rPr>
              <a:t>Mahkamah</a:t>
            </a:r>
            <a:r>
              <a:rPr lang="en-MY" dirty="0" smtClean="0">
                <a:latin typeface="+mn-lt"/>
              </a:rPr>
              <a:t> </a:t>
            </a:r>
            <a:r>
              <a:rPr lang="en-MY" dirty="0" err="1">
                <a:latin typeface="+mn-lt"/>
              </a:rPr>
              <a:t>mendapati</a:t>
            </a:r>
            <a:r>
              <a:rPr lang="en-MY" dirty="0">
                <a:latin typeface="+mn-lt"/>
              </a:rPr>
              <a:t>  </a:t>
            </a:r>
            <a:r>
              <a:rPr lang="en-MY" dirty="0" err="1">
                <a:latin typeface="+mn-lt"/>
              </a:rPr>
              <a:t>berdasarkan</a:t>
            </a:r>
            <a:r>
              <a:rPr lang="en-MY" dirty="0">
                <a:latin typeface="+mn-lt"/>
              </a:rPr>
              <a:t> </a:t>
            </a:r>
            <a:r>
              <a:rPr lang="en-MY" dirty="0" err="1">
                <a:latin typeface="+mn-lt"/>
              </a:rPr>
              <a:t>keterangan</a:t>
            </a:r>
            <a:r>
              <a:rPr lang="en-MY" dirty="0">
                <a:latin typeface="+mn-lt"/>
              </a:rPr>
              <a:t> </a:t>
            </a:r>
            <a:r>
              <a:rPr lang="en-MY" dirty="0" err="1">
                <a:latin typeface="+mn-lt"/>
              </a:rPr>
              <a:t>bahawa</a:t>
            </a:r>
            <a:r>
              <a:rPr lang="en-MY" dirty="0">
                <a:latin typeface="+mn-lt"/>
              </a:rPr>
              <a:t> </a:t>
            </a:r>
            <a:r>
              <a:rPr lang="en-MY" dirty="0" err="1">
                <a:latin typeface="+mn-lt"/>
              </a:rPr>
              <a:t>suami</a:t>
            </a:r>
            <a:r>
              <a:rPr lang="en-MY" dirty="0">
                <a:latin typeface="+mn-lt"/>
              </a:rPr>
              <a:t> </a:t>
            </a:r>
            <a:r>
              <a:rPr lang="en-MY" dirty="0" err="1">
                <a:latin typeface="+mn-lt"/>
              </a:rPr>
              <a:t>turut</a:t>
            </a:r>
            <a:r>
              <a:rPr lang="en-MY" dirty="0">
                <a:latin typeface="+mn-lt"/>
              </a:rPr>
              <a:t> </a:t>
            </a:r>
            <a:r>
              <a:rPr lang="en-MY" dirty="0" err="1">
                <a:latin typeface="+mn-lt"/>
              </a:rPr>
              <a:t>berkongsi</a:t>
            </a:r>
            <a:r>
              <a:rPr lang="en-MY" dirty="0">
                <a:latin typeface="+mn-lt"/>
              </a:rPr>
              <a:t> </a:t>
            </a:r>
            <a:r>
              <a:rPr lang="en-MY" dirty="0" err="1">
                <a:latin typeface="+mn-lt"/>
              </a:rPr>
              <a:t>kos-kos</a:t>
            </a:r>
            <a:r>
              <a:rPr lang="en-MY" dirty="0">
                <a:latin typeface="+mn-lt"/>
              </a:rPr>
              <a:t> </a:t>
            </a:r>
            <a:r>
              <a:rPr lang="en-MY" dirty="0" err="1">
                <a:latin typeface="+mn-lt"/>
              </a:rPr>
              <a:t>pembersihan</a:t>
            </a:r>
            <a:r>
              <a:rPr lang="en-MY" dirty="0">
                <a:latin typeface="+mn-lt"/>
              </a:rPr>
              <a:t> lot </a:t>
            </a:r>
            <a:r>
              <a:rPr lang="en-MY" dirty="0" err="1">
                <a:latin typeface="+mn-lt"/>
              </a:rPr>
              <a:t>tanah</a:t>
            </a:r>
            <a:endParaRPr lang="en-MY" dirty="0">
              <a:latin typeface="+mn-lt"/>
            </a:endParaRPr>
          </a:p>
          <a:p>
            <a:pPr marL="482600" lvl="0" indent="-342900">
              <a:buFont typeface="+mj-lt"/>
              <a:buAutoNum type="arabicPeriod"/>
            </a:pPr>
            <a:endParaRPr lang="en-MY" dirty="0">
              <a:latin typeface="+mn-lt"/>
            </a:endParaRPr>
          </a:p>
          <a:p>
            <a:pPr marL="482600" lvl="0" indent="-342900">
              <a:buFont typeface="+mj-lt"/>
              <a:buAutoNum type="arabicPeriod"/>
            </a:pPr>
            <a:r>
              <a:rPr lang="en-MY" dirty="0" err="1" smtClean="0">
                <a:latin typeface="+mn-lt"/>
              </a:rPr>
              <a:t>Mahkamah</a:t>
            </a:r>
            <a:r>
              <a:rPr lang="en-MY" dirty="0" smtClean="0">
                <a:latin typeface="+mn-lt"/>
              </a:rPr>
              <a:t> </a:t>
            </a:r>
            <a:r>
              <a:rPr lang="en-MY" dirty="0">
                <a:latin typeface="+mn-lt"/>
              </a:rPr>
              <a:t>juga </a:t>
            </a:r>
            <a:r>
              <a:rPr lang="en-MY" dirty="0" err="1">
                <a:latin typeface="+mn-lt"/>
              </a:rPr>
              <a:t>mendapati</a:t>
            </a:r>
            <a:r>
              <a:rPr lang="en-MY" dirty="0">
                <a:latin typeface="+mn-lt"/>
              </a:rPr>
              <a:t> </a:t>
            </a:r>
            <a:r>
              <a:rPr lang="en-MY" dirty="0" err="1">
                <a:latin typeface="+mn-lt"/>
              </a:rPr>
              <a:t>walaupun</a:t>
            </a:r>
            <a:r>
              <a:rPr lang="en-MY" dirty="0">
                <a:latin typeface="+mn-lt"/>
              </a:rPr>
              <a:t> </a:t>
            </a:r>
            <a:r>
              <a:rPr lang="en-MY" dirty="0" err="1">
                <a:latin typeface="+mn-lt"/>
              </a:rPr>
              <a:t>isteri</a:t>
            </a:r>
            <a:r>
              <a:rPr lang="en-MY" dirty="0">
                <a:latin typeface="+mn-lt"/>
              </a:rPr>
              <a:t> </a:t>
            </a:r>
            <a:r>
              <a:rPr lang="en-MY" dirty="0" err="1">
                <a:latin typeface="+mn-lt"/>
              </a:rPr>
              <a:t>tak</a:t>
            </a:r>
            <a:r>
              <a:rPr lang="en-MY" dirty="0">
                <a:latin typeface="+mn-lt"/>
              </a:rPr>
              <a:t> </a:t>
            </a:r>
            <a:r>
              <a:rPr lang="en-MY" dirty="0" err="1">
                <a:latin typeface="+mn-lt"/>
              </a:rPr>
              <a:t>beri</a:t>
            </a:r>
            <a:r>
              <a:rPr lang="en-MY" dirty="0">
                <a:latin typeface="+mn-lt"/>
              </a:rPr>
              <a:t> </a:t>
            </a:r>
            <a:r>
              <a:rPr lang="en-MY" dirty="0" err="1">
                <a:latin typeface="+mn-lt"/>
              </a:rPr>
              <a:t>sumbangan</a:t>
            </a:r>
            <a:r>
              <a:rPr lang="en-MY" dirty="0">
                <a:latin typeface="+mn-lt"/>
              </a:rPr>
              <a:t> </a:t>
            </a:r>
            <a:r>
              <a:rPr lang="en-MY" dirty="0" err="1">
                <a:latin typeface="+mn-lt"/>
              </a:rPr>
              <a:t>kewangan</a:t>
            </a:r>
            <a:r>
              <a:rPr lang="en-MY" dirty="0">
                <a:latin typeface="+mn-lt"/>
              </a:rPr>
              <a:t>, </a:t>
            </a:r>
            <a:r>
              <a:rPr lang="en-MY" dirty="0" err="1">
                <a:latin typeface="+mn-lt"/>
              </a:rPr>
              <a:t>isteri</a:t>
            </a:r>
            <a:r>
              <a:rPr lang="en-MY" dirty="0">
                <a:latin typeface="+mn-lt"/>
              </a:rPr>
              <a:t> </a:t>
            </a:r>
            <a:r>
              <a:rPr lang="en-MY" dirty="0" err="1">
                <a:latin typeface="+mn-lt"/>
              </a:rPr>
              <a:t>sumbangkan</a:t>
            </a:r>
            <a:r>
              <a:rPr lang="en-MY" dirty="0">
                <a:latin typeface="+mn-lt"/>
              </a:rPr>
              <a:t> </a:t>
            </a:r>
            <a:r>
              <a:rPr lang="en-MY" dirty="0" err="1">
                <a:latin typeface="+mn-lt"/>
              </a:rPr>
              <a:t>tenaga</a:t>
            </a:r>
            <a:r>
              <a:rPr lang="en-MY" dirty="0">
                <a:latin typeface="+mn-lt"/>
              </a:rPr>
              <a:t> </a:t>
            </a:r>
            <a:r>
              <a:rPr lang="en-MY" dirty="0" err="1">
                <a:latin typeface="+mn-lt"/>
              </a:rPr>
              <a:t>untuk</a:t>
            </a:r>
            <a:r>
              <a:rPr lang="en-MY" dirty="0">
                <a:latin typeface="+mn-lt"/>
              </a:rPr>
              <a:t> </a:t>
            </a:r>
            <a:r>
              <a:rPr lang="en-MY" dirty="0" err="1">
                <a:latin typeface="+mn-lt"/>
              </a:rPr>
              <a:t>sediakan</a:t>
            </a:r>
            <a:r>
              <a:rPr lang="en-MY" dirty="0">
                <a:latin typeface="+mn-lt"/>
              </a:rPr>
              <a:t> air </a:t>
            </a:r>
            <a:r>
              <a:rPr lang="en-MY" dirty="0" err="1">
                <a:latin typeface="+mn-lt"/>
              </a:rPr>
              <a:t>minuman</a:t>
            </a:r>
            <a:r>
              <a:rPr lang="en-MY" dirty="0">
                <a:latin typeface="+mn-lt"/>
              </a:rPr>
              <a:t> </a:t>
            </a:r>
            <a:r>
              <a:rPr lang="en-MY" dirty="0" err="1">
                <a:latin typeface="+mn-lt"/>
              </a:rPr>
              <a:t>dan</a:t>
            </a:r>
            <a:r>
              <a:rPr lang="en-MY" dirty="0">
                <a:latin typeface="+mn-lt"/>
              </a:rPr>
              <a:t> </a:t>
            </a:r>
            <a:r>
              <a:rPr lang="en-MY" dirty="0" err="1">
                <a:latin typeface="+mn-lt"/>
              </a:rPr>
              <a:t>angkut</a:t>
            </a:r>
            <a:r>
              <a:rPr lang="en-MY" dirty="0">
                <a:latin typeface="+mn-lt"/>
              </a:rPr>
              <a:t> </a:t>
            </a:r>
            <a:r>
              <a:rPr lang="en-MY" dirty="0" err="1">
                <a:latin typeface="+mn-lt"/>
              </a:rPr>
              <a:t>pasir</a:t>
            </a:r>
            <a:r>
              <a:rPr lang="en-MY" dirty="0">
                <a:latin typeface="+mn-lt"/>
              </a:rPr>
              <a:t> </a:t>
            </a:r>
            <a:r>
              <a:rPr lang="en-MY" dirty="0" err="1">
                <a:latin typeface="+mn-lt"/>
              </a:rPr>
              <a:t>semasa</a:t>
            </a:r>
            <a:r>
              <a:rPr lang="en-MY" dirty="0">
                <a:latin typeface="+mn-lt"/>
              </a:rPr>
              <a:t> </a:t>
            </a:r>
            <a:r>
              <a:rPr lang="en-MY" dirty="0" err="1">
                <a:latin typeface="+mn-lt"/>
              </a:rPr>
              <a:t>pembinaan</a:t>
            </a:r>
            <a:r>
              <a:rPr lang="en-MY" dirty="0">
                <a:latin typeface="+mn-lt"/>
              </a:rPr>
              <a:t> </a:t>
            </a:r>
            <a:r>
              <a:rPr lang="en-MY" dirty="0" err="1">
                <a:latin typeface="+mn-lt"/>
              </a:rPr>
              <a:t>rumah</a:t>
            </a:r>
            <a:r>
              <a:rPr lang="en-MY" dirty="0">
                <a:latin typeface="+mn-lt"/>
              </a:rPr>
              <a:t>.</a:t>
            </a:r>
          </a:p>
          <a:p>
            <a:pPr marL="482600" lvl="0" indent="-342900">
              <a:buFont typeface="+mj-lt"/>
              <a:buAutoNum type="arabicPeriod"/>
            </a:pPr>
            <a:endParaRPr lang="en-MY" dirty="0">
              <a:latin typeface="+mn-lt"/>
            </a:endParaRPr>
          </a:p>
          <a:p>
            <a:pPr marL="482600" lvl="0" indent="-342900">
              <a:buFont typeface="+mj-lt"/>
              <a:buAutoNum type="arabicPeriod"/>
            </a:pPr>
            <a:r>
              <a:rPr lang="en-MY" dirty="0" err="1" smtClean="0">
                <a:latin typeface="+mn-lt"/>
              </a:rPr>
              <a:t>Malah</a:t>
            </a:r>
            <a:r>
              <a:rPr lang="en-MY" dirty="0" smtClean="0">
                <a:latin typeface="+mn-lt"/>
              </a:rPr>
              <a:t> </a:t>
            </a:r>
            <a:r>
              <a:rPr lang="en-MY" dirty="0" err="1">
                <a:latin typeface="+mn-lt"/>
              </a:rPr>
              <a:t>ada</a:t>
            </a:r>
            <a:r>
              <a:rPr lang="en-MY" dirty="0">
                <a:latin typeface="+mn-lt"/>
              </a:rPr>
              <a:t> </a:t>
            </a:r>
            <a:r>
              <a:rPr lang="en-MY" dirty="0" err="1">
                <a:latin typeface="+mn-lt"/>
              </a:rPr>
              <a:t>keterangan</a:t>
            </a:r>
            <a:r>
              <a:rPr lang="en-MY" dirty="0">
                <a:latin typeface="+mn-lt"/>
              </a:rPr>
              <a:t> </a:t>
            </a:r>
            <a:r>
              <a:rPr lang="en-MY" dirty="0" err="1">
                <a:latin typeface="+mn-lt"/>
              </a:rPr>
              <a:t>saksi-saksi</a:t>
            </a:r>
            <a:r>
              <a:rPr lang="en-MY" dirty="0">
                <a:latin typeface="+mn-lt"/>
              </a:rPr>
              <a:t> </a:t>
            </a:r>
            <a:r>
              <a:rPr lang="en-MY" dirty="0" err="1">
                <a:latin typeface="+mn-lt"/>
              </a:rPr>
              <a:t>Plaintif</a:t>
            </a:r>
            <a:r>
              <a:rPr lang="en-MY" dirty="0">
                <a:latin typeface="+mn-lt"/>
              </a:rPr>
              <a:t> yang </a:t>
            </a:r>
            <a:r>
              <a:rPr lang="en-MY" dirty="0" err="1">
                <a:latin typeface="+mn-lt"/>
              </a:rPr>
              <a:t>menyatakan</a:t>
            </a:r>
            <a:r>
              <a:rPr lang="en-MY" dirty="0">
                <a:latin typeface="+mn-lt"/>
              </a:rPr>
              <a:t> </a:t>
            </a:r>
            <a:r>
              <a:rPr lang="en-MY" dirty="0" err="1">
                <a:latin typeface="+mn-lt"/>
              </a:rPr>
              <a:t>Isteri</a:t>
            </a:r>
            <a:r>
              <a:rPr lang="en-MY" dirty="0">
                <a:latin typeface="+mn-lt"/>
              </a:rPr>
              <a:t> </a:t>
            </a:r>
            <a:r>
              <a:rPr lang="en-MY" dirty="0" err="1">
                <a:latin typeface="+mn-lt"/>
              </a:rPr>
              <a:t>mengikat</a:t>
            </a:r>
            <a:r>
              <a:rPr lang="en-MY" dirty="0">
                <a:latin typeface="+mn-lt"/>
              </a:rPr>
              <a:t> </a:t>
            </a:r>
            <a:r>
              <a:rPr lang="en-MY" dirty="0" err="1">
                <a:latin typeface="+mn-lt"/>
              </a:rPr>
              <a:t>bata</a:t>
            </a:r>
            <a:r>
              <a:rPr lang="en-MY" dirty="0">
                <a:latin typeface="+mn-lt"/>
              </a:rPr>
              <a:t> </a:t>
            </a:r>
            <a:r>
              <a:rPr lang="en-MY" dirty="0" err="1">
                <a:latin typeface="+mn-lt"/>
              </a:rPr>
              <a:t>dan</a:t>
            </a:r>
            <a:r>
              <a:rPr lang="en-MY" dirty="0">
                <a:latin typeface="+mn-lt"/>
              </a:rPr>
              <a:t> </a:t>
            </a:r>
            <a:r>
              <a:rPr lang="en-MY" dirty="0" err="1">
                <a:latin typeface="+mn-lt"/>
              </a:rPr>
              <a:t>pasang</a:t>
            </a:r>
            <a:r>
              <a:rPr lang="en-MY" dirty="0">
                <a:latin typeface="+mn-lt"/>
              </a:rPr>
              <a:t> </a:t>
            </a:r>
            <a:r>
              <a:rPr lang="en-MY" dirty="0" err="1">
                <a:latin typeface="+mn-lt"/>
              </a:rPr>
              <a:t>atap</a:t>
            </a:r>
            <a:r>
              <a:rPr lang="en-MY" dirty="0">
                <a:latin typeface="+mn-lt"/>
              </a:rPr>
              <a:t> </a:t>
            </a:r>
            <a:r>
              <a:rPr lang="en-MY" dirty="0" err="1">
                <a:latin typeface="+mn-lt"/>
              </a:rPr>
              <a:t>rumah</a:t>
            </a:r>
            <a:r>
              <a:rPr lang="en-MY" dirty="0" smtClean="0">
                <a:latin typeface="+mn-lt"/>
              </a:rPr>
              <a:t>.</a:t>
            </a:r>
          </a:p>
          <a:p>
            <a:pPr marL="482600" lvl="0" indent="-342900">
              <a:buFont typeface="+mj-lt"/>
              <a:buAutoNum type="arabicPeriod"/>
            </a:pPr>
            <a:endParaRPr lang="en-US" dirty="0">
              <a:latin typeface="+mn-lt"/>
            </a:endParaRPr>
          </a:p>
          <a:p>
            <a:pPr marL="482600" indent="-342900">
              <a:buFont typeface="+mj-lt"/>
              <a:buAutoNum type="arabicPeriod"/>
            </a:pPr>
            <a:r>
              <a:rPr lang="en-MY" dirty="0" err="1">
                <a:latin typeface="+mn-lt"/>
              </a:rPr>
              <a:t>Mahkamah</a:t>
            </a:r>
            <a:r>
              <a:rPr lang="en-MY" dirty="0">
                <a:latin typeface="+mn-lt"/>
              </a:rPr>
              <a:t> juga </a:t>
            </a:r>
            <a:r>
              <a:rPr lang="en-MY" dirty="0" err="1">
                <a:latin typeface="+mn-lt"/>
              </a:rPr>
              <a:t>mendapati</a:t>
            </a:r>
            <a:r>
              <a:rPr lang="en-MY" dirty="0">
                <a:latin typeface="+mn-lt"/>
              </a:rPr>
              <a:t> </a:t>
            </a:r>
            <a:r>
              <a:rPr lang="en-MY" dirty="0" err="1">
                <a:latin typeface="+mn-lt"/>
              </a:rPr>
              <a:t>suami</a:t>
            </a:r>
            <a:r>
              <a:rPr lang="en-MY" dirty="0">
                <a:latin typeface="+mn-lt"/>
              </a:rPr>
              <a:t> </a:t>
            </a:r>
            <a:r>
              <a:rPr lang="en-MY" dirty="0" err="1">
                <a:latin typeface="+mn-lt"/>
              </a:rPr>
              <a:t>turut</a:t>
            </a:r>
            <a:r>
              <a:rPr lang="en-MY" dirty="0">
                <a:latin typeface="+mn-lt"/>
              </a:rPr>
              <a:t> </a:t>
            </a:r>
            <a:r>
              <a:rPr lang="en-MY" dirty="0" err="1">
                <a:latin typeface="+mn-lt"/>
              </a:rPr>
              <a:t>mengupah</a:t>
            </a:r>
            <a:r>
              <a:rPr lang="en-MY" dirty="0">
                <a:latin typeface="+mn-lt"/>
              </a:rPr>
              <a:t> </a:t>
            </a:r>
            <a:r>
              <a:rPr lang="en-MY" dirty="0" err="1">
                <a:latin typeface="+mn-lt"/>
              </a:rPr>
              <a:t>tukang</a:t>
            </a:r>
            <a:r>
              <a:rPr lang="en-MY" dirty="0">
                <a:latin typeface="+mn-lt"/>
              </a:rPr>
              <a:t> </a:t>
            </a:r>
            <a:r>
              <a:rPr lang="en-MY" dirty="0" err="1">
                <a:latin typeface="+mn-lt"/>
              </a:rPr>
              <a:t>rumah</a:t>
            </a:r>
            <a:r>
              <a:rPr lang="en-MY" dirty="0">
                <a:latin typeface="+mn-lt"/>
              </a:rPr>
              <a:t> </a:t>
            </a:r>
            <a:r>
              <a:rPr lang="en-MY" dirty="0" err="1">
                <a:latin typeface="+mn-lt"/>
              </a:rPr>
              <a:t>dengan</a:t>
            </a:r>
            <a:r>
              <a:rPr lang="en-MY" dirty="0">
                <a:latin typeface="+mn-lt"/>
              </a:rPr>
              <a:t> </a:t>
            </a:r>
            <a:r>
              <a:rPr lang="en-MY" dirty="0" err="1">
                <a:latin typeface="+mn-lt"/>
              </a:rPr>
              <a:t>memakai</a:t>
            </a:r>
            <a:r>
              <a:rPr lang="en-MY" dirty="0">
                <a:latin typeface="+mn-lt"/>
              </a:rPr>
              <a:t> </a:t>
            </a:r>
            <a:r>
              <a:rPr lang="en-MY" dirty="0" err="1">
                <a:latin typeface="+mn-lt"/>
              </a:rPr>
              <a:t>duit</a:t>
            </a:r>
            <a:r>
              <a:rPr lang="en-MY" dirty="0">
                <a:latin typeface="+mn-lt"/>
              </a:rPr>
              <a:t> </a:t>
            </a:r>
            <a:r>
              <a:rPr lang="en-MY" dirty="0" err="1">
                <a:latin typeface="+mn-lt"/>
              </a:rPr>
              <a:t>sendiri</a:t>
            </a:r>
            <a:r>
              <a:rPr lang="en-MY" dirty="0">
                <a:latin typeface="+mn-lt"/>
              </a:rPr>
              <a:t>.</a:t>
            </a:r>
          </a:p>
          <a:p>
            <a:pPr marL="482600" lvl="0" indent="-342900">
              <a:buFont typeface="+mj-lt"/>
              <a:buAutoNum type="arabicPeriod"/>
            </a:pPr>
            <a:endParaRPr lang="en-US" dirty="0" smtClean="0">
              <a:latin typeface="+mn-lt"/>
            </a:endParaRPr>
          </a:p>
          <a:p>
            <a:pPr marL="139700" indent="0">
              <a:buNone/>
            </a:pPr>
            <a:r>
              <a:rPr lang="en-MY" dirty="0">
                <a:latin typeface="+mn-lt"/>
              </a:rPr>
              <a:t>KEPUTUSAN – </a:t>
            </a:r>
            <a:endParaRPr lang="en-MY" dirty="0" smtClean="0">
              <a:latin typeface="+mn-lt"/>
            </a:endParaRPr>
          </a:p>
          <a:p>
            <a:pPr marL="482600" indent="-342900">
              <a:buAutoNum type="alphaLcPeriod"/>
            </a:pPr>
            <a:r>
              <a:rPr lang="en-MY" dirty="0" err="1" smtClean="0">
                <a:latin typeface="+mn-lt"/>
              </a:rPr>
              <a:t>Plaintif</a:t>
            </a:r>
            <a:r>
              <a:rPr lang="en-MY" dirty="0" smtClean="0">
                <a:latin typeface="+mn-lt"/>
              </a:rPr>
              <a:t> </a:t>
            </a:r>
            <a:r>
              <a:rPr lang="en-MY" dirty="0" err="1">
                <a:latin typeface="+mn-lt"/>
              </a:rPr>
              <a:t>berhak</a:t>
            </a:r>
            <a:r>
              <a:rPr lang="en-MY" dirty="0">
                <a:latin typeface="+mn-lt"/>
              </a:rPr>
              <a:t> </a:t>
            </a:r>
            <a:r>
              <a:rPr lang="en-MY" dirty="0" err="1">
                <a:latin typeface="+mn-lt"/>
              </a:rPr>
              <a:t>terhadap</a:t>
            </a:r>
            <a:r>
              <a:rPr lang="en-MY" dirty="0">
                <a:latin typeface="+mn-lt"/>
              </a:rPr>
              <a:t> 1/3 </a:t>
            </a:r>
            <a:r>
              <a:rPr lang="en-MY" dirty="0" err="1">
                <a:latin typeface="+mn-lt"/>
              </a:rPr>
              <a:t>bahagian</a:t>
            </a:r>
            <a:r>
              <a:rPr lang="en-MY" dirty="0">
                <a:latin typeface="+mn-lt"/>
              </a:rPr>
              <a:t> </a:t>
            </a:r>
            <a:r>
              <a:rPr lang="en-MY" dirty="0" err="1">
                <a:latin typeface="+mn-lt"/>
              </a:rPr>
              <a:t>rumah</a:t>
            </a:r>
            <a:r>
              <a:rPr lang="en-MY" dirty="0">
                <a:latin typeface="+mn-lt"/>
              </a:rPr>
              <a:t> </a:t>
            </a:r>
            <a:r>
              <a:rPr lang="en-MY" dirty="0" err="1" smtClean="0">
                <a:latin typeface="+mn-lt"/>
              </a:rPr>
              <a:t>tersebut</a:t>
            </a:r>
            <a:endParaRPr lang="en-MY" dirty="0">
              <a:latin typeface="+mn-lt"/>
            </a:endParaRPr>
          </a:p>
          <a:p>
            <a:pPr marL="482600" indent="-342900">
              <a:buAutoNum type="alphaLcPeriod"/>
            </a:pPr>
            <a:r>
              <a:rPr lang="en-MY" dirty="0" err="1" smtClean="0">
                <a:latin typeface="+mn-lt"/>
              </a:rPr>
              <a:t>Defendan</a:t>
            </a:r>
            <a:r>
              <a:rPr lang="en-MY" dirty="0" smtClean="0">
                <a:latin typeface="+mn-lt"/>
              </a:rPr>
              <a:t> </a:t>
            </a:r>
            <a:r>
              <a:rPr lang="en-MY" dirty="0" err="1">
                <a:latin typeface="+mn-lt"/>
              </a:rPr>
              <a:t>berhak</a:t>
            </a:r>
            <a:r>
              <a:rPr lang="en-MY" dirty="0">
                <a:latin typeface="+mn-lt"/>
              </a:rPr>
              <a:t>  </a:t>
            </a:r>
            <a:r>
              <a:rPr lang="en-MY" dirty="0" err="1">
                <a:latin typeface="+mn-lt"/>
              </a:rPr>
              <a:t>terhadap</a:t>
            </a:r>
            <a:r>
              <a:rPr lang="en-MY" dirty="0">
                <a:latin typeface="+mn-lt"/>
              </a:rPr>
              <a:t> 2/3 </a:t>
            </a:r>
            <a:r>
              <a:rPr lang="en-MY" dirty="0" err="1">
                <a:latin typeface="+mn-lt"/>
              </a:rPr>
              <a:t>bahagian</a:t>
            </a:r>
            <a:r>
              <a:rPr lang="en-MY" dirty="0">
                <a:latin typeface="+mn-lt"/>
              </a:rPr>
              <a:t> </a:t>
            </a:r>
            <a:r>
              <a:rPr lang="en-MY" dirty="0" err="1">
                <a:latin typeface="+mn-lt"/>
              </a:rPr>
              <a:t>rumah</a:t>
            </a:r>
            <a:r>
              <a:rPr lang="en-MY" dirty="0">
                <a:latin typeface="+mn-lt"/>
              </a:rPr>
              <a:t> </a:t>
            </a:r>
            <a:r>
              <a:rPr lang="en-MY" dirty="0" err="1">
                <a:latin typeface="+mn-lt"/>
              </a:rPr>
              <a:t>tersebut</a:t>
            </a:r>
            <a:r>
              <a:rPr lang="en-MY" dirty="0">
                <a:latin typeface="+mn-lt"/>
              </a:rPr>
              <a:t>.</a:t>
            </a:r>
          </a:p>
          <a:p>
            <a:pPr marL="482600" lvl="0" indent="-342900">
              <a:buFont typeface="+mj-lt"/>
              <a:buAutoNum type="arabicPeriod"/>
            </a:pPr>
            <a:endParaRPr lang="en-MY"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6795267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163919"/>
            <a:ext cx="6075000" cy="3259800"/>
          </a:xfrm>
        </p:spPr>
        <p:txBody>
          <a:bodyPr/>
          <a:lstStyle/>
          <a:p>
            <a:pPr lvl="0">
              <a:buFont typeface="+mj-lt"/>
              <a:buAutoNum type="arabicPeriod"/>
            </a:pP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adalah</a:t>
            </a:r>
            <a:r>
              <a:rPr lang="en-MY" dirty="0">
                <a:latin typeface="+mn-lt"/>
              </a:rPr>
              <a:t> </a:t>
            </a:r>
            <a:r>
              <a:rPr lang="en-MY" dirty="0" err="1">
                <a:latin typeface="+mn-lt"/>
              </a:rPr>
              <a:t>adat</a:t>
            </a:r>
            <a:r>
              <a:rPr lang="en-MY" dirty="0">
                <a:latin typeface="+mn-lt"/>
              </a:rPr>
              <a:t> </a:t>
            </a:r>
            <a:r>
              <a:rPr lang="en-MY" dirty="0" err="1">
                <a:latin typeface="+mn-lt"/>
              </a:rPr>
              <a:t>Melayu</a:t>
            </a:r>
            <a:r>
              <a:rPr lang="en-MY" dirty="0">
                <a:latin typeface="+mn-lt"/>
              </a:rPr>
              <a:t> yang </a:t>
            </a:r>
            <a:r>
              <a:rPr lang="en-MY" dirty="0" err="1">
                <a:latin typeface="+mn-lt"/>
              </a:rPr>
              <a:t>kemudiannya</a:t>
            </a:r>
            <a:r>
              <a:rPr lang="en-MY" dirty="0">
                <a:latin typeface="+mn-lt"/>
              </a:rPr>
              <a:t> </a:t>
            </a:r>
            <a:r>
              <a:rPr lang="en-MY" dirty="0" err="1">
                <a:latin typeface="+mn-lt"/>
              </a:rPr>
              <a:t>menjadi</a:t>
            </a:r>
            <a:r>
              <a:rPr lang="en-MY" dirty="0">
                <a:latin typeface="+mn-lt"/>
              </a:rPr>
              <a:t> </a:t>
            </a:r>
            <a:r>
              <a:rPr lang="en-MY" dirty="0" err="1">
                <a:latin typeface="+mn-lt"/>
              </a:rPr>
              <a:t>peraturan</a:t>
            </a:r>
            <a:r>
              <a:rPr lang="en-MY" dirty="0">
                <a:latin typeface="+mn-lt"/>
              </a:rPr>
              <a:t> </a:t>
            </a:r>
            <a:r>
              <a:rPr lang="en-MY" dirty="0" err="1">
                <a:latin typeface="+mn-lt"/>
              </a:rPr>
              <a:t>dan</a:t>
            </a:r>
            <a:r>
              <a:rPr lang="en-MY" dirty="0">
                <a:latin typeface="+mn-lt"/>
              </a:rPr>
              <a:t> </a:t>
            </a:r>
            <a:r>
              <a:rPr lang="en-MY" dirty="0" err="1">
                <a:latin typeface="+mn-lt"/>
              </a:rPr>
              <a:t>diiktiraf</a:t>
            </a:r>
            <a:r>
              <a:rPr lang="en-MY" dirty="0">
                <a:latin typeface="+mn-lt"/>
              </a:rPr>
              <a:t> </a:t>
            </a:r>
            <a:r>
              <a:rPr lang="en-MY" dirty="0" err="1">
                <a:latin typeface="+mn-lt"/>
              </a:rPr>
              <a:t>sebagai</a:t>
            </a:r>
            <a:r>
              <a:rPr lang="en-MY" dirty="0">
                <a:latin typeface="+mn-lt"/>
              </a:rPr>
              <a:t> </a:t>
            </a:r>
            <a:r>
              <a:rPr lang="en-MY" dirty="0" err="1">
                <a:latin typeface="+mn-lt"/>
              </a:rPr>
              <a:t>satu</a:t>
            </a:r>
            <a:r>
              <a:rPr lang="en-MY" dirty="0">
                <a:latin typeface="+mn-lt"/>
              </a:rPr>
              <a:t> </a:t>
            </a:r>
            <a:r>
              <a:rPr lang="en-MY" dirty="0" err="1">
                <a:latin typeface="+mn-lt"/>
              </a:rPr>
              <a:t>undang-undang</a:t>
            </a:r>
            <a:r>
              <a:rPr lang="en-MY" dirty="0">
                <a:latin typeface="+mn-lt"/>
              </a:rPr>
              <a:t> yang </a:t>
            </a:r>
            <a:r>
              <a:rPr lang="en-MY" dirty="0" err="1">
                <a:latin typeface="+mn-lt"/>
              </a:rPr>
              <a:t>sah</a:t>
            </a:r>
            <a:r>
              <a:rPr lang="en-MY" dirty="0">
                <a:latin typeface="+mn-lt"/>
              </a:rPr>
              <a:t>.</a:t>
            </a:r>
          </a:p>
          <a:p>
            <a:pPr marL="368300" indent="-228600">
              <a:buFont typeface="+mj-lt"/>
              <a:buAutoNum type="arabicPeriod"/>
            </a:pPr>
            <a:endParaRPr lang="en-MY" dirty="0">
              <a:latin typeface="+mn-lt"/>
            </a:endParaRPr>
          </a:p>
          <a:p>
            <a:pPr lvl="0">
              <a:buFont typeface="+mj-lt"/>
              <a:buAutoNum type="arabicPeriod"/>
            </a:pPr>
            <a:r>
              <a:rPr lang="en-MY" dirty="0" err="1">
                <a:latin typeface="+mn-lt"/>
              </a:rPr>
              <a:t>Ianya</a:t>
            </a:r>
            <a:r>
              <a:rPr lang="en-MY" dirty="0">
                <a:latin typeface="+mn-lt"/>
              </a:rPr>
              <a:t> </a:t>
            </a:r>
            <a:r>
              <a:rPr lang="en-MY" dirty="0" err="1">
                <a:latin typeface="+mn-lt"/>
              </a:rPr>
              <a:t>adalah</a:t>
            </a:r>
            <a:r>
              <a:rPr lang="en-MY" dirty="0">
                <a:latin typeface="+mn-lt"/>
              </a:rPr>
              <a:t> </a:t>
            </a:r>
            <a:r>
              <a:rPr lang="en-MY" dirty="0" err="1">
                <a:latin typeface="+mn-lt"/>
              </a:rPr>
              <a:t>Harta</a:t>
            </a:r>
            <a:r>
              <a:rPr lang="en-MY" dirty="0">
                <a:latin typeface="+mn-lt"/>
              </a:rPr>
              <a:t> yang </a:t>
            </a:r>
            <a:r>
              <a:rPr lang="en-MY" dirty="0" err="1">
                <a:latin typeface="+mn-lt"/>
              </a:rPr>
              <a:t>boleh</a:t>
            </a:r>
            <a:r>
              <a:rPr lang="en-MY" dirty="0">
                <a:latin typeface="+mn-lt"/>
              </a:rPr>
              <a:t> </a:t>
            </a:r>
            <a:r>
              <a:rPr lang="en-MY" dirty="0" err="1">
                <a:latin typeface="+mn-lt"/>
              </a:rPr>
              <a:t>dituntut</a:t>
            </a:r>
            <a:r>
              <a:rPr lang="en-MY" dirty="0">
                <a:latin typeface="+mn-lt"/>
              </a:rPr>
              <a:t> </a:t>
            </a:r>
            <a:r>
              <a:rPr lang="en-MY" dirty="0" err="1">
                <a:latin typeface="+mn-lt"/>
              </a:rPr>
              <a:t>sekiranya</a:t>
            </a:r>
            <a:r>
              <a:rPr lang="en-MY" dirty="0">
                <a:latin typeface="+mn-lt"/>
              </a:rPr>
              <a:t> </a:t>
            </a:r>
            <a:r>
              <a:rPr lang="en-MY" dirty="0" err="1">
                <a:latin typeface="+mn-lt"/>
              </a:rPr>
              <a:t>berlaku</a:t>
            </a:r>
            <a:r>
              <a:rPr lang="en-MY" dirty="0">
                <a:latin typeface="+mn-lt"/>
              </a:rPr>
              <a:t> </a:t>
            </a:r>
            <a:r>
              <a:rPr lang="en-MY" dirty="0" err="1">
                <a:latin typeface="+mn-lt"/>
              </a:rPr>
              <a:t>perceraian</a:t>
            </a:r>
            <a:r>
              <a:rPr lang="en-MY" dirty="0">
                <a:latin typeface="+mn-lt"/>
              </a:rPr>
              <a:t>, </a:t>
            </a:r>
            <a:r>
              <a:rPr lang="en-MY" smtClean="0">
                <a:latin typeface="+mn-lt"/>
              </a:rPr>
              <a:t>poligami</a:t>
            </a:r>
            <a:r>
              <a:rPr lang="en-MY" dirty="0" smtClean="0">
                <a:latin typeface="+mn-lt"/>
              </a:rPr>
              <a:t> </a:t>
            </a:r>
            <a:r>
              <a:rPr lang="en-MY" dirty="0" err="1">
                <a:latin typeface="+mn-lt"/>
              </a:rPr>
              <a:t>ataupun</a:t>
            </a:r>
            <a:r>
              <a:rPr lang="en-MY" dirty="0">
                <a:latin typeface="+mn-lt"/>
              </a:rPr>
              <a:t> </a:t>
            </a:r>
            <a:r>
              <a:rPr lang="en-MY" dirty="0" err="1">
                <a:latin typeface="+mn-lt"/>
              </a:rPr>
              <a:t>kematian</a:t>
            </a:r>
            <a:r>
              <a:rPr lang="en-MY" dirty="0">
                <a:latin typeface="+mn-lt"/>
              </a:rPr>
              <a:t> </a:t>
            </a:r>
            <a:r>
              <a:rPr lang="en-MY" dirty="0" err="1">
                <a:latin typeface="+mn-lt"/>
              </a:rPr>
              <a:t>pihak-pihak</a:t>
            </a:r>
            <a:endParaRPr lang="en-MY" dirty="0">
              <a:latin typeface="+mn-lt"/>
            </a:endParaRPr>
          </a:p>
          <a:p>
            <a:pPr marL="368300" indent="-228600">
              <a:buFont typeface="+mj-lt"/>
              <a:buAutoNum type="arabicPeriod"/>
            </a:pPr>
            <a:endParaRPr lang="en-MY" dirty="0">
              <a:latin typeface="+mn-lt"/>
            </a:endParaRPr>
          </a:p>
          <a:p>
            <a:pPr lvl="0">
              <a:buFont typeface="+mj-lt"/>
              <a:buAutoNum type="arabicPeriod"/>
            </a:pPr>
            <a:r>
              <a:rPr lang="en-MY" dirty="0" err="1">
                <a:latin typeface="+mn-lt"/>
              </a:rPr>
              <a:t>Harta</a:t>
            </a:r>
            <a:r>
              <a:rPr lang="en-MY" dirty="0">
                <a:latin typeface="+mn-lt"/>
              </a:rPr>
              <a:t> </a:t>
            </a:r>
            <a:r>
              <a:rPr lang="en-MY" dirty="0" err="1">
                <a:latin typeface="+mn-lt"/>
              </a:rPr>
              <a:t>tersebut</a:t>
            </a:r>
            <a:r>
              <a:rPr lang="en-MY" dirty="0">
                <a:latin typeface="+mn-lt"/>
              </a:rPr>
              <a:t> </a:t>
            </a:r>
            <a:r>
              <a:rPr lang="en-MY" dirty="0" err="1">
                <a:latin typeface="+mn-lt"/>
              </a:rPr>
              <a:t>adalah</a:t>
            </a:r>
            <a:r>
              <a:rPr lang="en-MY" dirty="0">
                <a:latin typeface="+mn-lt"/>
              </a:rPr>
              <a:t> </a:t>
            </a:r>
            <a:r>
              <a:rPr lang="en-MY" dirty="0" err="1">
                <a:latin typeface="+mn-lt"/>
              </a:rPr>
              <a:t>harta</a:t>
            </a:r>
            <a:r>
              <a:rPr lang="en-MY" dirty="0">
                <a:latin typeface="+mn-lt"/>
              </a:rPr>
              <a:t> yang </a:t>
            </a:r>
            <a:r>
              <a:rPr lang="en-MY" dirty="0" err="1">
                <a:latin typeface="+mn-lt"/>
              </a:rPr>
              <a:t>diperolehi</a:t>
            </a:r>
            <a:r>
              <a:rPr lang="en-MY" dirty="0">
                <a:latin typeface="+mn-lt"/>
              </a:rPr>
              <a:t> </a:t>
            </a:r>
            <a:r>
              <a:rPr lang="en-MY" dirty="0" err="1">
                <a:latin typeface="+mn-lt"/>
              </a:rPr>
              <a:t>atau</a:t>
            </a:r>
            <a:r>
              <a:rPr lang="en-MY" dirty="0">
                <a:latin typeface="+mn-lt"/>
              </a:rPr>
              <a:t> </a:t>
            </a:r>
            <a:r>
              <a:rPr lang="en-MY" dirty="0" err="1">
                <a:latin typeface="+mn-lt"/>
              </a:rPr>
              <a:t>dikembangkan</a:t>
            </a:r>
            <a:r>
              <a:rPr lang="en-MY" dirty="0">
                <a:latin typeface="+mn-lt"/>
              </a:rPr>
              <a:t> </a:t>
            </a:r>
            <a:r>
              <a:rPr lang="en-MY" dirty="0" err="1">
                <a:latin typeface="+mn-lt"/>
              </a:rPr>
              <a:t>semasa</a:t>
            </a:r>
            <a:r>
              <a:rPr lang="en-MY" dirty="0">
                <a:latin typeface="+mn-lt"/>
              </a:rPr>
              <a:t> </a:t>
            </a:r>
            <a:r>
              <a:rPr lang="en-MY" dirty="0" err="1">
                <a:latin typeface="+mn-lt"/>
              </a:rPr>
              <a:t>perkahwinan</a:t>
            </a:r>
            <a:r>
              <a:rPr lang="en-MY" dirty="0">
                <a:latin typeface="+mn-lt"/>
              </a:rPr>
              <a:t>.</a:t>
            </a:r>
          </a:p>
          <a:p>
            <a:pPr marL="368300" indent="-228600">
              <a:buFont typeface="+mj-lt"/>
              <a:buAutoNum type="arabicPeriod"/>
            </a:pPr>
            <a:endParaRPr lang="en-MY" dirty="0">
              <a:latin typeface="+mn-lt"/>
            </a:endParaRPr>
          </a:p>
          <a:p>
            <a:pPr lvl="0">
              <a:buFont typeface="+mj-lt"/>
              <a:buAutoNum type="arabicPeriod"/>
            </a:pPr>
            <a:r>
              <a:rPr lang="en-MY" dirty="0" err="1">
                <a:latin typeface="+mn-lt"/>
              </a:rPr>
              <a:t>Mahkamah</a:t>
            </a:r>
            <a:r>
              <a:rPr lang="en-MY" dirty="0">
                <a:latin typeface="+mn-lt"/>
              </a:rPr>
              <a:t> </a:t>
            </a:r>
            <a:r>
              <a:rPr lang="en-MY" dirty="0" err="1">
                <a:latin typeface="+mn-lt"/>
              </a:rPr>
              <a:t>bukan</a:t>
            </a:r>
            <a:r>
              <a:rPr lang="en-MY" dirty="0">
                <a:latin typeface="+mn-lt"/>
              </a:rPr>
              <a:t> </a:t>
            </a:r>
            <a:r>
              <a:rPr lang="en-MY" dirty="0" err="1">
                <a:latin typeface="+mn-lt"/>
              </a:rPr>
              <a:t>sahaja</a:t>
            </a:r>
            <a:r>
              <a:rPr lang="en-MY" dirty="0">
                <a:latin typeface="+mn-lt"/>
              </a:rPr>
              <a:t> </a:t>
            </a:r>
            <a:r>
              <a:rPr lang="en-MY" dirty="0" err="1">
                <a:latin typeface="+mn-lt"/>
              </a:rPr>
              <a:t>menilai</a:t>
            </a:r>
            <a:r>
              <a:rPr lang="en-MY" dirty="0">
                <a:latin typeface="+mn-lt"/>
              </a:rPr>
              <a:t> </a:t>
            </a:r>
            <a:r>
              <a:rPr lang="en-MY" dirty="0" err="1">
                <a:latin typeface="+mn-lt"/>
              </a:rPr>
              <a:t>sumbangan</a:t>
            </a:r>
            <a:r>
              <a:rPr lang="en-MY" dirty="0">
                <a:latin typeface="+mn-lt"/>
              </a:rPr>
              <a:t> </a:t>
            </a:r>
            <a:r>
              <a:rPr lang="en-MY" dirty="0" err="1">
                <a:latin typeface="+mn-lt"/>
              </a:rPr>
              <a:t>kewangan</a:t>
            </a:r>
            <a:r>
              <a:rPr lang="en-MY" dirty="0">
                <a:latin typeface="+mn-lt"/>
              </a:rPr>
              <a:t> </a:t>
            </a:r>
            <a:r>
              <a:rPr lang="en-MY" dirty="0" err="1">
                <a:latin typeface="+mn-lt"/>
              </a:rPr>
              <a:t>dalam</a:t>
            </a:r>
            <a:r>
              <a:rPr lang="en-MY" dirty="0">
                <a:latin typeface="+mn-lt"/>
              </a:rPr>
              <a:t> </a:t>
            </a:r>
            <a:r>
              <a:rPr lang="en-MY" dirty="0" err="1">
                <a:latin typeface="+mn-lt"/>
              </a:rPr>
              <a:t>memperolehi</a:t>
            </a:r>
            <a:r>
              <a:rPr lang="en-MY" dirty="0">
                <a:latin typeface="+mn-lt"/>
              </a:rPr>
              <a:t> </a:t>
            </a:r>
            <a:r>
              <a:rPr lang="en-MY" dirty="0" err="1">
                <a:latin typeface="+mn-lt"/>
              </a:rPr>
              <a:t>harta</a:t>
            </a:r>
            <a:r>
              <a:rPr lang="en-MY" dirty="0">
                <a:latin typeface="+mn-lt"/>
              </a:rPr>
              <a:t> </a:t>
            </a:r>
            <a:r>
              <a:rPr lang="en-MY" dirty="0" err="1">
                <a:latin typeface="+mn-lt"/>
              </a:rPr>
              <a:t>tetapi</a:t>
            </a:r>
            <a:r>
              <a:rPr lang="en-MY" dirty="0">
                <a:latin typeface="+mn-lt"/>
              </a:rPr>
              <a:t> </a:t>
            </a:r>
            <a:r>
              <a:rPr lang="en-MY" dirty="0" err="1">
                <a:latin typeface="+mn-lt"/>
              </a:rPr>
              <a:t>sumbangan</a:t>
            </a:r>
            <a:r>
              <a:rPr lang="en-MY" dirty="0">
                <a:latin typeface="+mn-lt"/>
              </a:rPr>
              <a:t> </a:t>
            </a:r>
            <a:r>
              <a:rPr lang="en-MY" dirty="0" err="1">
                <a:latin typeface="+mn-lt"/>
              </a:rPr>
              <a:t>tidak</a:t>
            </a:r>
            <a:r>
              <a:rPr lang="en-MY" dirty="0">
                <a:latin typeface="+mn-lt"/>
              </a:rPr>
              <a:t> </a:t>
            </a:r>
            <a:r>
              <a:rPr lang="en-MY" dirty="0" err="1">
                <a:latin typeface="+mn-lt"/>
              </a:rPr>
              <a:t>langsung</a:t>
            </a:r>
            <a:r>
              <a:rPr lang="en-MY" dirty="0">
                <a:latin typeface="+mn-lt"/>
              </a:rPr>
              <a:t> </a:t>
            </a:r>
            <a:r>
              <a:rPr lang="en-MY" dirty="0" err="1">
                <a:latin typeface="+mn-lt"/>
              </a:rPr>
              <a:t>pihak-pihak</a:t>
            </a:r>
            <a:r>
              <a:rPr lang="en-MY" dirty="0">
                <a:latin typeface="+mn-lt"/>
              </a:rPr>
              <a:t> </a:t>
            </a:r>
            <a:r>
              <a:rPr lang="en-MY" dirty="0" err="1">
                <a:latin typeface="+mn-lt"/>
              </a:rPr>
              <a:t>dalam</a:t>
            </a:r>
            <a:r>
              <a:rPr lang="en-MY" dirty="0">
                <a:latin typeface="+mn-lt"/>
              </a:rPr>
              <a:t> </a:t>
            </a:r>
            <a:r>
              <a:rPr lang="en-MY" dirty="0" err="1">
                <a:latin typeface="+mn-lt"/>
              </a:rPr>
              <a:t>memperoleh</a:t>
            </a:r>
            <a:r>
              <a:rPr lang="en-MY" dirty="0">
                <a:latin typeface="+mn-lt"/>
              </a:rPr>
              <a:t> </a:t>
            </a:r>
            <a:r>
              <a:rPr lang="en-MY" dirty="0" err="1">
                <a:latin typeface="+mn-lt"/>
              </a:rPr>
              <a:t>Harta</a:t>
            </a:r>
            <a:r>
              <a:rPr lang="en-MY" dirty="0">
                <a:latin typeface="+mn-lt"/>
              </a:rPr>
              <a:t> </a:t>
            </a:r>
            <a:r>
              <a:rPr lang="en-MY" dirty="0" err="1">
                <a:latin typeface="+mn-lt"/>
              </a:rPr>
              <a:t>Sepencarian</a:t>
            </a:r>
            <a:endParaRPr lang="en-MY" dirty="0">
              <a:latin typeface="+mn-lt"/>
            </a:endParaRPr>
          </a:p>
          <a:p>
            <a:pPr marL="368300" indent="-228600">
              <a:buFont typeface="+mj-lt"/>
              <a:buAutoNum type="arabicPeriod"/>
            </a:pPr>
            <a:endParaRPr lang="en-MY" dirty="0">
              <a:latin typeface="+mn-lt"/>
            </a:endParaRPr>
          </a:p>
          <a:p>
            <a:pPr lvl="0">
              <a:buFont typeface="+mj-lt"/>
              <a:buAutoNum type="arabicPeriod"/>
            </a:pPr>
            <a:r>
              <a:rPr lang="en-MY" dirty="0" err="1">
                <a:latin typeface="+mn-lt"/>
              </a:rPr>
              <a:t>Tiada</a:t>
            </a:r>
            <a:r>
              <a:rPr lang="en-MY" dirty="0">
                <a:latin typeface="+mn-lt"/>
              </a:rPr>
              <a:t> Formula </a:t>
            </a:r>
            <a:r>
              <a:rPr lang="en-MY" dirty="0" err="1">
                <a:latin typeface="+mn-lt"/>
              </a:rPr>
              <a:t>Khas</a:t>
            </a:r>
            <a:r>
              <a:rPr lang="en-MY" dirty="0">
                <a:latin typeface="+mn-lt"/>
              </a:rPr>
              <a:t> </a:t>
            </a:r>
            <a:r>
              <a:rPr lang="en-MY" dirty="0" err="1">
                <a:latin typeface="+mn-lt"/>
              </a:rPr>
              <a:t>berkenaan</a:t>
            </a:r>
            <a:r>
              <a:rPr lang="en-MY" dirty="0">
                <a:latin typeface="+mn-lt"/>
              </a:rPr>
              <a:t> </a:t>
            </a:r>
            <a:r>
              <a:rPr lang="en-MY" dirty="0" err="1">
                <a:latin typeface="+mn-lt"/>
              </a:rPr>
              <a:t>dengan</a:t>
            </a:r>
            <a:r>
              <a:rPr lang="en-MY" dirty="0">
                <a:latin typeface="+mn-lt"/>
              </a:rPr>
              <a:t> </a:t>
            </a:r>
            <a:r>
              <a:rPr lang="en-MY" dirty="0" err="1">
                <a:latin typeface="+mn-lt"/>
              </a:rPr>
              <a:t>peratusan</a:t>
            </a:r>
            <a:r>
              <a:rPr lang="en-MY" dirty="0">
                <a:latin typeface="+mn-lt"/>
              </a:rPr>
              <a:t> </a:t>
            </a:r>
            <a:r>
              <a:rPr lang="en-MY" dirty="0" err="1">
                <a:latin typeface="+mn-lt"/>
              </a:rPr>
              <a:t>pemberian</a:t>
            </a:r>
            <a:r>
              <a:rPr lang="en-MY" dirty="0">
                <a:latin typeface="+mn-lt"/>
              </a:rPr>
              <a:t>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namun</a:t>
            </a:r>
            <a:r>
              <a:rPr lang="en-MY" dirty="0">
                <a:latin typeface="+mn-lt"/>
              </a:rPr>
              <a:t> </a:t>
            </a:r>
            <a:r>
              <a:rPr lang="en-MY" dirty="0" err="1">
                <a:latin typeface="+mn-lt"/>
              </a:rPr>
              <a:t>ianya</a:t>
            </a:r>
            <a:r>
              <a:rPr lang="en-MY" dirty="0">
                <a:latin typeface="+mn-lt"/>
              </a:rPr>
              <a:t> </a:t>
            </a:r>
            <a:r>
              <a:rPr lang="en-MY" dirty="0" err="1">
                <a:latin typeface="+mn-lt"/>
              </a:rPr>
              <a:t>adalah</a:t>
            </a:r>
            <a:r>
              <a:rPr lang="en-MY" dirty="0">
                <a:latin typeface="+mn-lt"/>
              </a:rPr>
              <a:t> </a:t>
            </a:r>
            <a:r>
              <a:rPr lang="en-MY" dirty="0" err="1">
                <a:latin typeface="+mn-lt"/>
              </a:rPr>
              <a:t>berdasarkan</a:t>
            </a:r>
            <a:r>
              <a:rPr lang="en-MY" dirty="0">
                <a:latin typeface="+mn-lt"/>
              </a:rPr>
              <a:t> </a:t>
            </a:r>
            <a:r>
              <a:rPr lang="en-MY" dirty="0" err="1">
                <a:latin typeface="+mn-lt"/>
              </a:rPr>
              <a:t>sumbangan</a:t>
            </a:r>
            <a:r>
              <a:rPr lang="en-MY" dirty="0">
                <a:latin typeface="+mn-lt"/>
              </a:rPr>
              <a:t> </a:t>
            </a:r>
            <a:r>
              <a:rPr lang="en-MY" dirty="0" err="1">
                <a:latin typeface="+mn-lt"/>
              </a:rPr>
              <a:t>pihak-pihak</a:t>
            </a:r>
            <a:endParaRPr lang="en-MY" dirty="0">
              <a:latin typeface="+mn-lt"/>
            </a:endParaRPr>
          </a:p>
          <a:p>
            <a:pPr marL="139700" indent="0">
              <a:buNone/>
            </a:pPr>
            <a:endParaRPr lang="en-MY" dirty="0">
              <a:latin typeface="+mn-lt"/>
            </a:endParaRPr>
          </a:p>
        </p:txBody>
      </p:sp>
      <p:sp>
        <p:nvSpPr>
          <p:cNvPr id="3" name="Title 2"/>
          <p:cNvSpPr>
            <a:spLocks noGrp="1"/>
          </p:cNvSpPr>
          <p:nvPr>
            <p:ph type="title"/>
          </p:nvPr>
        </p:nvSpPr>
        <p:spPr/>
        <p:txBody>
          <a:bodyPr/>
          <a:lstStyle/>
          <a:p>
            <a:r>
              <a:rPr lang="en-US" sz="2400" dirty="0" smtClean="0">
                <a:latin typeface="+mj-lt"/>
              </a:rPr>
              <a:t>KESIMPULAN</a:t>
            </a:r>
            <a:endParaRPr lang="en-MY" sz="2400"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2056573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163919"/>
            <a:ext cx="6075000" cy="3259800"/>
          </a:xfrm>
        </p:spPr>
        <p:txBody>
          <a:bodyPr/>
          <a:lstStyle/>
          <a:p>
            <a:pPr marL="139700" lvl="0" indent="0">
              <a:buNone/>
            </a:pPr>
            <a:r>
              <a:rPr lang="en-MY" b="1" u="sng" dirty="0">
                <a:latin typeface="+mn-lt"/>
              </a:rPr>
              <a:t>BUKU-BUKU</a:t>
            </a:r>
            <a:r>
              <a:rPr lang="en-MY" dirty="0">
                <a:latin typeface="+mn-lt"/>
              </a:rPr>
              <a:t> </a:t>
            </a:r>
            <a:endParaRPr lang="en-MY" dirty="0" smtClean="0">
              <a:latin typeface="+mn-lt"/>
            </a:endParaRPr>
          </a:p>
          <a:p>
            <a:pPr marL="139700" lvl="0" indent="0">
              <a:buNone/>
            </a:pPr>
            <a:endParaRPr lang="en-US" dirty="0">
              <a:latin typeface="+mn-lt"/>
            </a:endParaRPr>
          </a:p>
          <a:p>
            <a:pPr marL="482600" lvl="0" indent="-342900">
              <a:buFont typeface="+mj-lt"/>
              <a:buAutoNum type="arabicPeriod"/>
            </a:pPr>
            <a:r>
              <a:rPr lang="en-MY" dirty="0" smtClean="0">
                <a:latin typeface="+mn-lt"/>
              </a:rPr>
              <a:t>Ahmad </a:t>
            </a:r>
            <a:r>
              <a:rPr lang="en-MY" dirty="0">
                <a:latin typeface="+mn-lt"/>
              </a:rPr>
              <a:t>Ibrahim. Family Law in Malaysia. Kuala Lumpur: Lexis Nexis, </a:t>
            </a:r>
            <a:r>
              <a:rPr lang="en-MY" dirty="0" smtClean="0">
                <a:latin typeface="+mn-lt"/>
              </a:rPr>
              <a:t>1997</a:t>
            </a:r>
          </a:p>
          <a:p>
            <a:pPr marL="482600" lvl="0" indent="-342900">
              <a:buFont typeface="+mj-lt"/>
              <a:buAutoNum type="arabicPeriod"/>
            </a:pPr>
            <a:endParaRPr lang="en-MY" dirty="0">
              <a:latin typeface="+mn-lt"/>
            </a:endParaRPr>
          </a:p>
          <a:p>
            <a:pPr marL="482600" lvl="0" indent="-342900">
              <a:buFont typeface="+mj-lt"/>
              <a:buAutoNum type="arabicPeriod"/>
            </a:pPr>
            <a:r>
              <a:rPr lang="en-MY" dirty="0" err="1" smtClean="0">
                <a:latin typeface="+mn-lt"/>
              </a:rPr>
              <a:t>Yousuf</a:t>
            </a:r>
            <a:r>
              <a:rPr lang="en-MY" dirty="0" smtClean="0">
                <a:latin typeface="+mn-lt"/>
              </a:rPr>
              <a:t> </a:t>
            </a:r>
            <a:r>
              <a:rPr lang="en-MY" dirty="0">
                <a:latin typeface="+mn-lt"/>
              </a:rPr>
              <a:t>Jamal. Law of Property in Islam. New Delhi: Anmol Publications </a:t>
            </a:r>
            <a:r>
              <a:rPr lang="en-MY" dirty="0" err="1">
                <a:latin typeface="+mn-lt"/>
              </a:rPr>
              <a:t>Pvt.</a:t>
            </a:r>
            <a:r>
              <a:rPr lang="en-MY" dirty="0">
                <a:latin typeface="+mn-lt"/>
              </a:rPr>
              <a:t> Ltd. </a:t>
            </a:r>
            <a:r>
              <a:rPr lang="en-MY" dirty="0" smtClean="0">
                <a:latin typeface="+mn-lt"/>
              </a:rPr>
              <a:t>2011</a:t>
            </a:r>
          </a:p>
          <a:p>
            <a:pPr marL="482600" lvl="0" indent="-342900">
              <a:buFont typeface="+mj-lt"/>
              <a:buAutoNum type="arabicPeriod"/>
            </a:pPr>
            <a:endParaRPr lang="en-MY" dirty="0">
              <a:latin typeface="+mn-lt"/>
            </a:endParaRPr>
          </a:p>
          <a:p>
            <a:pPr marL="482600" lvl="0" indent="-342900">
              <a:buFont typeface="+mj-lt"/>
              <a:buAutoNum type="arabicPeriod"/>
            </a:pPr>
            <a:r>
              <a:rPr lang="en-MY" dirty="0" smtClean="0">
                <a:latin typeface="+mn-lt"/>
              </a:rPr>
              <a:t>Amin </a:t>
            </a:r>
            <a:r>
              <a:rPr lang="en-MY" dirty="0">
                <a:latin typeface="+mn-lt"/>
              </a:rPr>
              <a:t>Al- </a:t>
            </a:r>
            <a:r>
              <a:rPr lang="en-MY" dirty="0" err="1">
                <a:latin typeface="+mn-lt"/>
              </a:rPr>
              <a:t>Jarumi</a:t>
            </a:r>
            <a:r>
              <a:rPr lang="en-MY" dirty="0">
                <a:latin typeface="+mn-lt"/>
              </a:rPr>
              <a:t>. </a:t>
            </a:r>
            <a:r>
              <a:rPr lang="en-MY" dirty="0" err="1">
                <a:latin typeface="+mn-lt"/>
              </a:rPr>
              <a:t>Prinsip-Prinsip</a:t>
            </a:r>
            <a:r>
              <a:rPr lang="en-MY" dirty="0">
                <a:latin typeface="+mn-lt"/>
              </a:rPr>
              <a:t> </a:t>
            </a:r>
            <a:r>
              <a:rPr lang="en-MY" dirty="0" err="1">
                <a:latin typeface="+mn-lt"/>
              </a:rPr>
              <a:t>Prosiding</a:t>
            </a:r>
            <a:r>
              <a:rPr lang="en-MY" dirty="0">
                <a:latin typeface="+mn-lt"/>
              </a:rPr>
              <a:t> </a:t>
            </a:r>
            <a:r>
              <a:rPr lang="en-MY" dirty="0" err="1">
                <a:latin typeface="+mn-lt"/>
              </a:rPr>
              <a:t>Mahkamah</a:t>
            </a:r>
            <a:r>
              <a:rPr lang="en-MY" dirty="0">
                <a:latin typeface="+mn-lt"/>
              </a:rPr>
              <a:t> </a:t>
            </a:r>
            <a:r>
              <a:rPr lang="en-MY" dirty="0" err="1">
                <a:latin typeface="+mn-lt"/>
              </a:rPr>
              <a:t>Dalam</a:t>
            </a:r>
            <a:r>
              <a:rPr lang="en-MY" dirty="0">
                <a:latin typeface="+mn-lt"/>
              </a:rPr>
              <a:t> </a:t>
            </a:r>
            <a:r>
              <a:rPr lang="en-MY" dirty="0" err="1">
                <a:latin typeface="+mn-lt"/>
              </a:rPr>
              <a:t>Syariat</a:t>
            </a:r>
            <a:r>
              <a:rPr lang="en-MY" dirty="0">
                <a:latin typeface="+mn-lt"/>
              </a:rPr>
              <a:t> Islam. </a:t>
            </a:r>
            <a:r>
              <a:rPr lang="en-MY" dirty="0" smtClean="0">
                <a:latin typeface="+mn-lt"/>
              </a:rPr>
              <a:t>Shah </a:t>
            </a:r>
            <a:r>
              <a:rPr lang="en-MY" dirty="0" err="1">
                <a:latin typeface="+mn-lt"/>
              </a:rPr>
              <a:t>Alam</a:t>
            </a:r>
            <a:r>
              <a:rPr lang="en-MY" dirty="0">
                <a:latin typeface="+mn-lt"/>
              </a:rPr>
              <a:t>: </a:t>
            </a:r>
            <a:r>
              <a:rPr lang="en-MY" dirty="0" err="1">
                <a:latin typeface="+mn-lt"/>
              </a:rPr>
              <a:t>Pusat</a:t>
            </a:r>
            <a:r>
              <a:rPr lang="en-MY" dirty="0">
                <a:latin typeface="+mn-lt"/>
              </a:rPr>
              <a:t> </a:t>
            </a:r>
            <a:r>
              <a:rPr lang="en-MY" dirty="0" err="1">
                <a:latin typeface="+mn-lt"/>
              </a:rPr>
              <a:t>Penerbitan</a:t>
            </a:r>
            <a:r>
              <a:rPr lang="en-MY" dirty="0">
                <a:latin typeface="+mn-lt"/>
              </a:rPr>
              <a:t> </a:t>
            </a:r>
            <a:r>
              <a:rPr lang="en-MY" dirty="0" err="1">
                <a:latin typeface="+mn-lt"/>
              </a:rPr>
              <a:t>Universiti</a:t>
            </a:r>
            <a:r>
              <a:rPr lang="en-MY" dirty="0">
                <a:latin typeface="+mn-lt"/>
              </a:rPr>
              <a:t> (UPENA) UITM. </a:t>
            </a:r>
            <a:r>
              <a:rPr lang="en-MY" dirty="0" smtClean="0">
                <a:latin typeface="+mn-lt"/>
              </a:rPr>
              <a:t>2010</a:t>
            </a:r>
          </a:p>
          <a:p>
            <a:pPr marL="482600" lvl="0" indent="-342900">
              <a:buFont typeface="+mj-lt"/>
              <a:buAutoNum type="arabicPeriod"/>
            </a:pPr>
            <a:endParaRPr lang="en-MY" dirty="0">
              <a:latin typeface="+mn-lt"/>
            </a:endParaRPr>
          </a:p>
          <a:p>
            <a:pPr marL="482600" lvl="0" indent="-342900">
              <a:buFont typeface="+mj-lt"/>
              <a:buAutoNum type="arabicPeriod"/>
            </a:pPr>
            <a:r>
              <a:rPr lang="en-MY" dirty="0" smtClean="0">
                <a:latin typeface="+mn-lt"/>
              </a:rPr>
              <a:t>Amin </a:t>
            </a:r>
            <a:r>
              <a:rPr lang="en-MY" dirty="0">
                <a:latin typeface="+mn-lt"/>
              </a:rPr>
              <a:t>Al- </a:t>
            </a:r>
            <a:r>
              <a:rPr lang="en-MY" dirty="0" err="1">
                <a:latin typeface="+mn-lt"/>
              </a:rPr>
              <a:t>Jarumi</a:t>
            </a:r>
            <a:r>
              <a:rPr lang="en-MY" dirty="0">
                <a:latin typeface="+mn-lt"/>
              </a:rPr>
              <a:t>. </a:t>
            </a:r>
            <a:r>
              <a:rPr lang="en-MY" dirty="0" err="1">
                <a:latin typeface="+mn-lt"/>
              </a:rPr>
              <a:t>Kaedah-Kaedah</a:t>
            </a:r>
            <a:r>
              <a:rPr lang="en-MY" dirty="0">
                <a:latin typeface="+mn-lt"/>
              </a:rPr>
              <a:t> </a:t>
            </a:r>
            <a:r>
              <a:rPr lang="en-MY" dirty="0" err="1">
                <a:latin typeface="+mn-lt"/>
              </a:rPr>
              <a:t>Fiqah</a:t>
            </a:r>
            <a:r>
              <a:rPr lang="en-MY" dirty="0">
                <a:latin typeface="+mn-lt"/>
              </a:rPr>
              <a:t> </a:t>
            </a:r>
            <a:r>
              <a:rPr lang="en-MY" dirty="0" err="1">
                <a:latin typeface="+mn-lt"/>
              </a:rPr>
              <a:t>dan</a:t>
            </a:r>
            <a:r>
              <a:rPr lang="en-MY" dirty="0">
                <a:latin typeface="+mn-lt"/>
              </a:rPr>
              <a:t> </a:t>
            </a:r>
            <a:r>
              <a:rPr lang="en-MY" dirty="0" err="1">
                <a:latin typeface="+mn-lt"/>
              </a:rPr>
              <a:t>Aplikasinya</a:t>
            </a:r>
            <a:r>
              <a:rPr lang="en-MY" dirty="0">
                <a:latin typeface="+mn-lt"/>
              </a:rPr>
              <a:t> </a:t>
            </a:r>
            <a:r>
              <a:rPr lang="en-MY" dirty="0" err="1">
                <a:latin typeface="+mn-lt"/>
              </a:rPr>
              <a:t>Dalam</a:t>
            </a:r>
            <a:r>
              <a:rPr lang="en-MY" dirty="0">
                <a:latin typeface="+mn-lt"/>
              </a:rPr>
              <a:t> </a:t>
            </a:r>
            <a:r>
              <a:rPr lang="en-MY" dirty="0" err="1">
                <a:latin typeface="+mn-lt"/>
              </a:rPr>
              <a:t>Dakwaan</a:t>
            </a:r>
            <a:r>
              <a:rPr lang="en-MY" dirty="0">
                <a:latin typeface="+mn-lt"/>
              </a:rPr>
              <a:t> </a:t>
            </a:r>
            <a:r>
              <a:rPr lang="en-MY" dirty="0" err="1">
                <a:latin typeface="+mn-lt"/>
              </a:rPr>
              <a:t>Syarie</a:t>
            </a:r>
            <a:r>
              <a:rPr lang="en-MY" dirty="0">
                <a:latin typeface="+mn-lt"/>
              </a:rPr>
              <a:t>. Kedah: </a:t>
            </a:r>
            <a:r>
              <a:rPr lang="en-MY" dirty="0" err="1">
                <a:latin typeface="+mn-lt"/>
              </a:rPr>
              <a:t>Unishams</a:t>
            </a:r>
            <a:r>
              <a:rPr lang="en-MY" dirty="0">
                <a:latin typeface="+mn-lt"/>
              </a:rPr>
              <a:t> </a:t>
            </a:r>
            <a:r>
              <a:rPr lang="en-MY" dirty="0" err="1">
                <a:latin typeface="+mn-lt"/>
              </a:rPr>
              <a:t>Sdn</a:t>
            </a:r>
            <a:r>
              <a:rPr lang="en-MY" dirty="0">
                <a:latin typeface="+mn-lt"/>
              </a:rPr>
              <a:t>. Bhd. </a:t>
            </a:r>
            <a:r>
              <a:rPr lang="en-MY" dirty="0" smtClean="0">
                <a:latin typeface="+mn-lt"/>
              </a:rPr>
              <a:t>2021</a:t>
            </a:r>
          </a:p>
          <a:p>
            <a:pPr marL="482600" lvl="0" indent="-342900">
              <a:buFont typeface="+mj-lt"/>
              <a:buAutoNum type="arabicPeriod"/>
            </a:pPr>
            <a:endParaRPr lang="en-MY" dirty="0">
              <a:latin typeface="+mn-lt"/>
            </a:endParaRPr>
          </a:p>
          <a:p>
            <a:pPr marL="482600" lvl="0" indent="-342900">
              <a:buFont typeface="+mj-lt"/>
              <a:buAutoNum type="arabicPeriod"/>
            </a:pPr>
            <a:r>
              <a:rPr lang="en-MY" dirty="0" smtClean="0">
                <a:latin typeface="+mn-lt"/>
              </a:rPr>
              <a:t>Amin </a:t>
            </a:r>
            <a:r>
              <a:rPr lang="en-MY" dirty="0">
                <a:latin typeface="+mn-lt"/>
              </a:rPr>
              <a:t>Al-</a:t>
            </a:r>
            <a:r>
              <a:rPr lang="en-MY" dirty="0" err="1">
                <a:latin typeface="+mn-lt"/>
              </a:rPr>
              <a:t>Jarumi</a:t>
            </a:r>
            <a:r>
              <a:rPr lang="en-MY" dirty="0">
                <a:latin typeface="+mn-lt"/>
              </a:rPr>
              <a:t>. </a:t>
            </a:r>
            <a:r>
              <a:rPr lang="en-MY" dirty="0" err="1">
                <a:latin typeface="+mn-lt"/>
              </a:rPr>
              <a:t>Prinsip-Prinsip</a:t>
            </a:r>
            <a:r>
              <a:rPr lang="en-MY" dirty="0">
                <a:latin typeface="+mn-lt"/>
              </a:rPr>
              <a:t> </a:t>
            </a:r>
            <a:r>
              <a:rPr lang="en-MY" dirty="0" err="1">
                <a:latin typeface="+mn-lt"/>
              </a:rPr>
              <a:t>Perundangan</a:t>
            </a:r>
            <a:r>
              <a:rPr lang="en-MY" dirty="0">
                <a:latin typeface="+mn-lt"/>
              </a:rPr>
              <a:t> Islam. Shah </a:t>
            </a:r>
            <a:r>
              <a:rPr lang="en-MY" dirty="0" err="1">
                <a:latin typeface="+mn-lt"/>
              </a:rPr>
              <a:t>Alam</a:t>
            </a:r>
            <a:r>
              <a:rPr lang="en-MY" dirty="0">
                <a:latin typeface="+mn-lt"/>
              </a:rPr>
              <a:t>: </a:t>
            </a:r>
            <a:r>
              <a:rPr lang="en-MY" dirty="0" err="1">
                <a:latin typeface="+mn-lt"/>
              </a:rPr>
              <a:t>Pusat</a:t>
            </a:r>
            <a:r>
              <a:rPr lang="en-MY" dirty="0">
                <a:latin typeface="+mn-lt"/>
              </a:rPr>
              <a:t> </a:t>
            </a:r>
            <a:r>
              <a:rPr lang="en-MY" dirty="0" err="1">
                <a:latin typeface="+mn-lt"/>
              </a:rPr>
              <a:t>Penerbitan</a:t>
            </a:r>
            <a:r>
              <a:rPr lang="en-MY" dirty="0">
                <a:latin typeface="+mn-lt"/>
              </a:rPr>
              <a:t> </a:t>
            </a:r>
            <a:r>
              <a:rPr lang="en-MY" dirty="0" err="1">
                <a:latin typeface="+mn-lt"/>
              </a:rPr>
              <a:t>Universiti</a:t>
            </a:r>
            <a:r>
              <a:rPr lang="en-MY" dirty="0">
                <a:latin typeface="+mn-lt"/>
              </a:rPr>
              <a:t> (UPENA) UITM. 2010</a:t>
            </a:r>
          </a:p>
          <a:p>
            <a:pPr marL="482600" lvl="0" indent="-342900">
              <a:buFont typeface="+mj-lt"/>
              <a:buAutoNum type="arabicPeriod"/>
            </a:pPr>
            <a:endParaRPr lang="en-MY" dirty="0">
              <a:latin typeface="+mn-lt"/>
            </a:endParaRPr>
          </a:p>
        </p:txBody>
      </p:sp>
      <p:sp>
        <p:nvSpPr>
          <p:cNvPr id="3" name="Title 2"/>
          <p:cNvSpPr>
            <a:spLocks noGrp="1"/>
          </p:cNvSpPr>
          <p:nvPr>
            <p:ph type="title"/>
          </p:nvPr>
        </p:nvSpPr>
        <p:spPr/>
        <p:txBody>
          <a:bodyPr/>
          <a:lstStyle/>
          <a:p>
            <a:r>
              <a:rPr lang="en-MY" sz="2400" dirty="0"/>
              <a:t>SENARAI RUJUKAN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7915831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5" y="1163919"/>
            <a:ext cx="6075000" cy="3259800"/>
          </a:xfrm>
        </p:spPr>
        <p:txBody>
          <a:bodyPr/>
          <a:lstStyle/>
          <a:p>
            <a:pPr marL="482600" lvl="0" indent="-342900">
              <a:buFont typeface="+mj-lt"/>
              <a:buAutoNum type="arabicPeriod" startAt="6"/>
            </a:pPr>
            <a:r>
              <a:rPr lang="en-MY" dirty="0" err="1" smtClean="0">
                <a:latin typeface="+mn-lt"/>
              </a:rPr>
              <a:t>Wahbah</a:t>
            </a:r>
            <a:r>
              <a:rPr lang="en-MY" dirty="0" smtClean="0">
                <a:latin typeface="+mn-lt"/>
              </a:rPr>
              <a:t> </a:t>
            </a:r>
            <a:r>
              <a:rPr lang="en-MY" dirty="0" err="1">
                <a:latin typeface="+mn-lt"/>
              </a:rPr>
              <a:t>Zuhaily</a:t>
            </a:r>
            <a:r>
              <a:rPr lang="en-MY" dirty="0">
                <a:latin typeface="+mn-lt"/>
              </a:rPr>
              <a:t>, </a:t>
            </a:r>
            <a:r>
              <a:rPr lang="en-MY" dirty="0" err="1">
                <a:latin typeface="+mn-lt"/>
              </a:rPr>
              <a:t>Fiqh</a:t>
            </a:r>
            <a:r>
              <a:rPr lang="en-MY" dirty="0">
                <a:latin typeface="+mn-lt"/>
              </a:rPr>
              <a:t> Islam </a:t>
            </a:r>
            <a:r>
              <a:rPr lang="en-MY" dirty="0" err="1">
                <a:latin typeface="+mn-lt"/>
              </a:rPr>
              <a:t>Wa</a:t>
            </a:r>
            <a:r>
              <a:rPr lang="en-MY" dirty="0">
                <a:latin typeface="+mn-lt"/>
              </a:rPr>
              <a:t> </a:t>
            </a:r>
            <a:r>
              <a:rPr lang="en-MY" dirty="0" err="1">
                <a:latin typeface="+mn-lt"/>
              </a:rPr>
              <a:t>Adillatuhu</a:t>
            </a:r>
            <a:r>
              <a:rPr lang="en-MY" dirty="0">
                <a:latin typeface="+mn-lt"/>
              </a:rPr>
              <a:t>. </a:t>
            </a:r>
            <a:r>
              <a:rPr lang="en-MY" dirty="0" err="1">
                <a:latin typeface="+mn-lt"/>
              </a:rPr>
              <a:t>Damaskus</a:t>
            </a:r>
            <a:r>
              <a:rPr lang="en-MY" dirty="0">
                <a:latin typeface="+mn-lt"/>
              </a:rPr>
              <a:t>. </a:t>
            </a:r>
            <a:r>
              <a:rPr lang="en-MY" dirty="0" smtClean="0">
                <a:latin typeface="+mn-lt"/>
              </a:rPr>
              <a:t>2007</a:t>
            </a:r>
          </a:p>
          <a:p>
            <a:pPr marL="482600" lvl="0" indent="-342900">
              <a:buFont typeface="+mj-lt"/>
              <a:buAutoNum type="arabicPeriod" startAt="6"/>
            </a:pPr>
            <a:endParaRPr lang="en-MY" dirty="0">
              <a:latin typeface="+mn-lt"/>
            </a:endParaRPr>
          </a:p>
          <a:p>
            <a:pPr marL="482600" lvl="0" indent="-342900">
              <a:buFont typeface="+mj-lt"/>
              <a:buAutoNum type="arabicPeriod" startAt="6"/>
            </a:pPr>
            <a:r>
              <a:rPr lang="en-MY" dirty="0" err="1" smtClean="0">
                <a:latin typeface="+mn-lt"/>
              </a:rPr>
              <a:t>Nurfadzilah</a:t>
            </a:r>
            <a:r>
              <a:rPr lang="en-MY" dirty="0" smtClean="0">
                <a:latin typeface="+mn-lt"/>
              </a:rPr>
              <a:t> </a:t>
            </a:r>
            <a:r>
              <a:rPr lang="en-MY" dirty="0" err="1">
                <a:latin typeface="+mn-lt"/>
              </a:rPr>
              <a:t>Yahaya</a:t>
            </a:r>
            <a:r>
              <a:rPr lang="en-MY" dirty="0">
                <a:latin typeface="+mn-lt"/>
              </a:rPr>
              <a:t>, Fluid Jurisdiction (Colonial Law and Arabs in Southeast Asia). New York: Cornell </a:t>
            </a:r>
            <a:r>
              <a:rPr lang="en-MY" dirty="0" smtClean="0">
                <a:latin typeface="+mn-lt"/>
              </a:rPr>
              <a:t>University.2020</a:t>
            </a:r>
          </a:p>
          <a:p>
            <a:pPr marL="482600" lvl="0" indent="-342900">
              <a:buFont typeface="+mj-lt"/>
              <a:buAutoNum type="arabicPeriod" startAt="6"/>
            </a:pPr>
            <a:endParaRPr lang="en-US" dirty="0">
              <a:latin typeface="+mn-lt"/>
            </a:endParaRPr>
          </a:p>
          <a:p>
            <a:pPr marL="139700" lvl="0" indent="0">
              <a:buNone/>
            </a:pPr>
            <a:r>
              <a:rPr lang="en-US" b="1" u="sng" dirty="0" err="1" smtClean="0">
                <a:latin typeface="+mn-lt"/>
              </a:rPr>
              <a:t>Artikel-artikel</a:t>
            </a:r>
            <a:endParaRPr lang="en-US" b="1" u="sng" dirty="0" smtClean="0">
              <a:latin typeface="+mn-lt"/>
            </a:endParaRPr>
          </a:p>
          <a:p>
            <a:pPr marL="139700" lvl="0" indent="0">
              <a:buNone/>
            </a:pPr>
            <a:endParaRPr lang="en-US" b="1" u="sng" dirty="0" smtClean="0">
              <a:latin typeface="+mn-lt"/>
            </a:endParaRPr>
          </a:p>
          <a:p>
            <a:pPr marL="482600" lvl="0" indent="-342900">
              <a:buFont typeface="+mj-lt"/>
              <a:buAutoNum type="arabicPeriod" startAt="8"/>
            </a:pPr>
            <a:r>
              <a:rPr lang="en-US" dirty="0" err="1" smtClean="0">
                <a:latin typeface="+mn-lt"/>
              </a:rPr>
              <a:t>Mohd</a:t>
            </a:r>
            <a:r>
              <a:rPr lang="en-US" dirty="0" smtClean="0">
                <a:latin typeface="+mn-lt"/>
              </a:rPr>
              <a:t> </a:t>
            </a:r>
            <a:r>
              <a:rPr lang="en-US" dirty="0" err="1">
                <a:latin typeface="+mn-lt"/>
              </a:rPr>
              <a:t>Rosli</a:t>
            </a:r>
            <a:r>
              <a:rPr lang="en-US" dirty="0">
                <a:latin typeface="+mn-lt"/>
              </a:rPr>
              <a:t> </a:t>
            </a:r>
            <a:r>
              <a:rPr lang="en-US" dirty="0" err="1">
                <a:latin typeface="+mn-lt"/>
              </a:rPr>
              <a:t>Saludin</a:t>
            </a:r>
            <a:r>
              <a:rPr lang="en-US" dirty="0">
                <a:latin typeface="+mn-lt"/>
              </a:rPr>
              <a:t> (2018). </a:t>
            </a:r>
            <a:r>
              <a:rPr lang="en-US" dirty="0" err="1">
                <a:latin typeface="+mn-lt"/>
              </a:rPr>
              <a:t>Undang-Undang</a:t>
            </a:r>
            <a:r>
              <a:rPr lang="en-US" dirty="0">
                <a:latin typeface="+mn-lt"/>
              </a:rPr>
              <a:t> </a:t>
            </a:r>
            <a:r>
              <a:rPr lang="en-US" dirty="0" err="1">
                <a:latin typeface="+mn-lt"/>
              </a:rPr>
              <a:t>Tubuh</a:t>
            </a:r>
            <a:r>
              <a:rPr lang="en-US" dirty="0">
                <a:latin typeface="+mn-lt"/>
              </a:rPr>
              <a:t> </a:t>
            </a:r>
            <a:r>
              <a:rPr lang="en-US" dirty="0" err="1">
                <a:latin typeface="+mn-lt"/>
              </a:rPr>
              <a:t>Negeri</a:t>
            </a:r>
            <a:r>
              <a:rPr lang="en-US" dirty="0">
                <a:latin typeface="+mn-lt"/>
              </a:rPr>
              <a:t> Sembilan 1959 </a:t>
            </a:r>
            <a:r>
              <a:rPr lang="en-US" dirty="0" err="1">
                <a:latin typeface="+mn-lt"/>
              </a:rPr>
              <a:t>Berdasarkan</a:t>
            </a:r>
            <a:r>
              <a:rPr lang="en-US" dirty="0">
                <a:latin typeface="+mn-lt"/>
              </a:rPr>
              <a:t> </a:t>
            </a:r>
            <a:r>
              <a:rPr lang="en-US" dirty="0" err="1">
                <a:latin typeface="+mn-lt"/>
              </a:rPr>
              <a:t>Adat</a:t>
            </a:r>
            <a:r>
              <a:rPr lang="en-US" dirty="0">
                <a:latin typeface="+mn-lt"/>
              </a:rPr>
              <a:t> </a:t>
            </a:r>
            <a:r>
              <a:rPr lang="en-US" dirty="0" err="1">
                <a:latin typeface="+mn-lt"/>
              </a:rPr>
              <a:t>Perpatih</a:t>
            </a:r>
            <a:r>
              <a:rPr lang="en-US" dirty="0">
                <a:latin typeface="+mn-lt"/>
              </a:rPr>
              <a:t>, Kuala Lumpur: </a:t>
            </a:r>
            <a:r>
              <a:rPr lang="en-US" dirty="0" err="1">
                <a:latin typeface="+mn-lt"/>
              </a:rPr>
              <a:t>Arkib</a:t>
            </a:r>
            <a:r>
              <a:rPr lang="en-US" dirty="0">
                <a:latin typeface="+mn-lt"/>
              </a:rPr>
              <a:t> Negara </a:t>
            </a:r>
            <a:r>
              <a:rPr lang="en-US" dirty="0" smtClean="0">
                <a:latin typeface="+mn-lt"/>
              </a:rPr>
              <a:t>Malaysia</a:t>
            </a:r>
          </a:p>
          <a:p>
            <a:pPr marL="482600" lvl="0" indent="-342900">
              <a:buFont typeface="+mj-lt"/>
              <a:buAutoNum type="arabicPeriod" startAt="8"/>
            </a:pPr>
            <a:endParaRPr lang="en-US" dirty="0">
              <a:latin typeface="+mn-lt"/>
            </a:endParaRPr>
          </a:p>
          <a:p>
            <a:pPr marL="482600" lvl="0" indent="-342900">
              <a:buFont typeface="+mj-lt"/>
              <a:buAutoNum type="arabicPeriod" startAt="8"/>
            </a:pPr>
            <a:r>
              <a:rPr lang="en-US" dirty="0" smtClean="0">
                <a:latin typeface="+mn-lt"/>
              </a:rPr>
              <a:t>Nor </a:t>
            </a:r>
            <a:r>
              <a:rPr lang="en-US" dirty="0" err="1">
                <a:latin typeface="+mn-lt"/>
              </a:rPr>
              <a:t>Husairi</a:t>
            </a:r>
            <a:r>
              <a:rPr lang="en-US" dirty="0">
                <a:latin typeface="+mn-lt"/>
              </a:rPr>
              <a:t> Mat </a:t>
            </a:r>
            <a:r>
              <a:rPr lang="en-US" dirty="0" err="1">
                <a:latin typeface="+mn-lt"/>
              </a:rPr>
              <a:t>Hussin</a:t>
            </a:r>
            <a:r>
              <a:rPr lang="en-US" dirty="0">
                <a:latin typeface="+mn-lt"/>
              </a:rPr>
              <a:t> (2016). </a:t>
            </a:r>
            <a:r>
              <a:rPr lang="en-US" dirty="0" err="1">
                <a:latin typeface="+mn-lt"/>
              </a:rPr>
              <a:t>Amalan</a:t>
            </a:r>
            <a:r>
              <a:rPr lang="en-US" dirty="0">
                <a:latin typeface="+mn-lt"/>
              </a:rPr>
              <a:t> </a:t>
            </a:r>
            <a:r>
              <a:rPr lang="en-US" dirty="0" err="1">
                <a:latin typeface="+mn-lt"/>
              </a:rPr>
              <a:t>Pembahagian</a:t>
            </a:r>
            <a:r>
              <a:rPr lang="en-US" dirty="0">
                <a:latin typeface="+mn-lt"/>
              </a:rPr>
              <a:t> </a:t>
            </a:r>
            <a:r>
              <a:rPr lang="en-US" dirty="0" err="1">
                <a:latin typeface="+mn-lt"/>
              </a:rPr>
              <a:t>Harta</a:t>
            </a:r>
            <a:r>
              <a:rPr lang="en-US" dirty="0">
                <a:latin typeface="+mn-lt"/>
              </a:rPr>
              <a:t> </a:t>
            </a:r>
            <a:r>
              <a:rPr lang="en-US" dirty="0" err="1">
                <a:latin typeface="+mn-lt"/>
              </a:rPr>
              <a:t>Sepencarian</a:t>
            </a:r>
            <a:r>
              <a:rPr lang="en-US" dirty="0">
                <a:latin typeface="+mn-lt"/>
              </a:rPr>
              <a:t> Di Malaysia: </a:t>
            </a:r>
            <a:r>
              <a:rPr lang="en-US" dirty="0" err="1">
                <a:latin typeface="+mn-lt"/>
              </a:rPr>
              <a:t>Satu</a:t>
            </a:r>
            <a:r>
              <a:rPr lang="en-US" dirty="0">
                <a:latin typeface="+mn-lt"/>
              </a:rPr>
              <a:t> </a:t>
            </a:r>
            <a:r>
              <a:rPr lang="en-US" dirty="0" err="1">
                <a:latin typeface="+mn-lt"/>
              </a:rPr>
              <a:t>Sorotan</a:t>
            </a:r>
            <a:r>
              <a:rPr lang="en-US" dirty="0">
                <a:latin typeface="+mn-lt"/>
              </a:rPr>
              <a:t> </a:t>
            </a:r>
            <a:r>
              <a:rPr lang="en-US" dirty="0" err="1">
                <a:latin typeface="+mn-lt"/>
              </a:rPr>
              <a:t>Literatur</a:t>
            </a:r>
            <a:r>
              <a:rPr lang="en-US" dirty="0">
                <a:latin typeface="+mn-lt"/>
              </a:rPr>
              <a:t>. Journal of </a:t>
            </a:r>
            <a:r>
              <a:rPr lang="en-US" dirty="0" err="1">
                <a:latin typeface="+mn-lt"/>
              </a:rPr>
              <a:t>Shariah</a:t>
            </a:r>
            <a:r>
              <a:rPr lang="en-US" dirty="0">
                <a:latin typeface="+mn-lt"/>
              </a:rPr>
              <a:t> Law Research (2016) Vo. 1 (1) 75-88</a:t>
            </a:r>
            <a:r>
              <a:rPr lang="en-US" dirty="0" smtClean="0">
                <a:latin typeface="+mn-lt"/>
              </a:rPr>
              <a:t>.</a:t>
            </a:r>
          </a:p>
          <a:p>
            <a:pPr marL="482600" lvl="0" indent="-342900">
              <a:buFont typeface="+mj-lt"/>
              <a:buAutoNum type="arabicPeriod" startAt="8"/>
            </a:pPr>
            <a:endParaRPr lang="en-US" dirty="0">
              <a:latin typeface="+mn-lt"/>
            </a:endParaRPr>
          </a:p>
          <a:p>
            <a:pPr marL="482600" lvl="0" indent="-342900">
              <a:buFont typeface="+mj-lt"/>
              <a:buAutoNum type="arabicPeriod" startAt="8"/>
            </a:pPr>
            <a:r>
              <a:rPr lang="en-US" dirty="0" err="1" smtClean="0">
                <a:latin typeface="+mn-lt"/>
              </a:rPr>
              <a:t>Zaleha</a:t>
            </a:r>
            <a:r>
              <a:rPr lang="en-US" dirty="0" smtClean="0">
                <a:latin typeface="+mn-lt"/>
              </a:rPr>
              <a:t> </a:t>
            </a:r>
            <a:r>
              <a:rPr lang="en-US" dirty="0" err="1">
                <a:latin typeface="+mn-lt"/>
              </a:rPr>
              <a:t>Kamaruddin</a:t>
            </a:r>
            <a:r>
              <a:rPr lang="en-US" dirty="0">
                <a:latin typeface="+mn-lt"/>
              </a:rPr>
              <a:t> (2009). </a:t>
            </a:r>
            <a:r>
              <a:rPr lang="en-US" dirty="0" err="1">
                <a:latin typeface="+mn-lt"/>
              </a:rPr>
              <a:t>Hukum</a:t>
            </a:r>
            <a:r>
              <a:rPr lang="en-US" dirty="0">
                <a:latin typeface="+mn-lt"/>
              </a:rPr>
              <a:t> </a:t>
            </a:r>
            <a:r>
              <a:rPr lang="en-US" dirty="0" err="1">
                <a:latin typeface="+mn-lt"/>
              </a:rPr>
              <a:t>Harta</a:t>
            </a:r>
            <a:r>
              <a:rPr lang="en-US" dirty="0">
                <a:latin typeface="+mn-lt"/>
              </a:rPr>
              <a:t> </a:t>
            </a:r>
            <a:r>
              <a:rPr lang="en-US" dirty="0" err="1">
                <a:latin typeface="+mn-lt"/>
              </a:rPr>
              <a:t>Sepencarian</a:t>
            </a:r>
            <a:r>
              <a:rPr lang="en-US" dirty="0">
                <a:latin typeface="+mn-lt"/>
              </a:rPr>
              <a:t> </a:t>
            </a:r>
            <a:r>
              <a:rPr lang="en-US" dirty="0" err="1">
                <a:latin typeface="+mn-lt"/>
              </a:rPr>
              <a:t>dari</a:t>
            </a:r>
            <a:r>
              <a:rPr lang="en-US" dirty="0">
                <a:latin typeface="+mn-lt"/>
              </a:rPr>
              <a:t> </a:t>
            </a:r>
            <a:r>
              <a:rPr lang="en-US" dirty="0" err="1">
                <a:latin typeface="+mn-lt"/>
              </a:rPr>
              <a:t>Sudut</a:t>
            </a:r>
            <a:r>
              <a:rPr lang="en-US" dirty="0">
                <a:latin typeface="+mn-lt"/>
              </a:rPr>
              <a:t> </a:t>
            </a:r>
            <a:r>
              <a:rPr lang="en-US" dirty="0" err="1">
                <a:latin typeface="+mn-lt"/>
              </a:rPr>
              <a:t>Pandangan</a:t>
            </a:r>
            <a:r>
              <a:rPr lang="en-US" dirty="0">
                <a:latin typeface="+mn-lt"/>
              </a:rPr>
              <a:t> </a:t>
            </a:r>
            <a:r>
              <a:rPr lang="en-US" dirty="0" err="1">
                <a:latin typeface="+mn-lt"/>
              </a:rPr>
              <a:t>Wanita</a:t>
            </a:r>
            <a:r>
              <a:rPr lang="en-US" dirty="0">
                <a:latin typeface="+mn-lt"/>
              </a:rPr>
              <a:t> </a:t>
            </a:r>
            <a:r>
              <a:rPr lang="en-US" dirty="0" err="1">
                <a:latin typeface="+mn-lt"/>
              </a:rPr>
              <a:t>Peneroka</a:t>
            </a:r>
            <a:r>
              <a:rPr lang="en-US" dirty="0">
                <a:latin typeface="+mn-lt"/>
              </a:rPr>
              <a:t> </a:t>
            </a:r>
            <a:r>
              <a:rPr lang="en-US" dirty="0" err="1">
                <a:latin typeface="+mn-lt"/>
              </a:rPr>
              <a:t>Felda</a:t>
            </a:r>
            <a:r>
              <a:rPr lang="en-US" dirty="0">
                <a:latin typeface="+mn-lt"/>
              </a:rPr>
              <a:t>.</a:t>
            </a:r>
          </a:p>
          <a:p>
            <a:pPr marL="139700" lvl="0" indent="0">
              <a:buNone/>
            </a:pPr>
            <a:endParaRPr lang="en-MY" dirty="0" smtClean="0">
              <a:latin typeface="+mn-lt"/>
            </a:endParaRPr>
          </a:p>
          <a:p>
            <a:pPr marL="482600" lvl="0" indent="-342900">
              <a:buFont typeface="+mj-lt"/>
              <a:buAutoNum type="arabicPeriod" startAt="6"/>
            </a:pPr>
            <a:endParaRPr lang="en-MY" dirty="0">
              <a:latin typeface="+mn-lt"/>
            </a:endParaRPr>
          </a:p>
        </p:txBody>
      </p:sp>
      <p:sp>
        <p:nvSpPr>
          <p:cNvPr id="3" name="Title 2"/>
          <p:cNvSpPr>
            <a:spLocks noGrp="1"/>
          </p:cNvSpPr>
          <p:nvPr>
            <p:ph type="title"/>
          </p:nvPr>
        </p:nvSpPr>
        <p:spPr/>
        <p:txBody>
          <a:bodyPr/>
          <a:lstStyle/>
          <a:p>
            <a:r>
              <a:rPr lang="en-MY" sz="2400" dirty="0"/>
              <a:t>SENARAI RUJUKAN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4396615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1163919"/>
            <a:ext cx="7033775" cy="3259800"/>
          </a:xfrm>
        </p:spPr>
        <p:txBody>
          <a:bodyPr/>
          <a:lstStyle/>
          <a:p>
            <a:pPr marL="482600" lvl="0" indent="-342900">
              <a:buFont typeface="+mj-lt"/>
              <a:buAutoNum type="arabicPeriod" startAt="11"/>
            </a:pPr>
            <a:r>
              <a:rPr lang="en-US" dirty="0" smtClean="0">
                <a:latin typeface="+mn-lt"/>
              </a:rPr>
              <a:t>Ibrahim </a:t>
            </a:r>
            <a:r>
              <a:rPr lang="en-US" dirty="0" err="1">
                <a:latin typeface="+mn-lt"/>
              </a:rPr>
              <a:t>Lembut</a:t>
            </a:r>
            <a:r>
              <a:rPr lang="en-US" dirty="0">
                <a:latin typeface="+mn-lt"/>
              </a:rPr>
              <a:t> (2007). </a:t>
            </a:r>
            <a:r>
              <a:rPr lang="en-US" dirty="0" err="1">
                <a:latin typeface="+mn-lt"/>
              </a:rPr>
              <a:t>Kaedah</a:t>
            </a:r>
            <a:r>
              <a:rPr lang="en-US" dirty="0">
                <a:latin typeface="+mn-lt"/>
              </a:rPr>
              <a:t> </a:t>
            </a:r>
            <a:r>
              <a:rPr lang="en-US" dirty="0" err="1">
                <a:latin typeface="+mn-lt"/>
              </a:rPr>
              <a:t>dan</a:t>
            </a:r>
            <a:r>
              <a:rPr lang="en-US" dirty="0">
                <a:latin typeface="+mn-lt"/>
              </a:rPr>
              <a:t> </a:t>
            </a:r>
            <a:r>
              <a:rPr lang="en-US" dirty="0" err="1">
                <a:latin typeface="+mn-lt"/>
              </a:rPr>
              <a:t>Keseragaman</a:t>
            </a:r>
            <a:r>
              <a:rPr lang="en-US" dirty="0">
                <a:latin typeface="+mn-lt"/>
              </a:rPr>
              <a:t> </a:t>
            </a:r>
            <a:r>
              <a:rPr lang="en-US" dirty="0" err="1">
                <a:latin typeface="+mn-lt"/>
              </a:rPr>
              <a:t>Pembahagian</a:t>
            </a:r>
            <a:r>
              <a:rPr lang="en-US" dirty="0">
                <a:latin typeface="+mn-lt"/>
              </a:rPr>
              <a:t> </a:t>
            </a:r>
            <a:r>
              <a:rPr lang="en-US" dirty="0" err="1">
                <a:latin typeface="+mn-lt"/>
              </a:rPr>
              <a:t>Harta</a:t>
            </a:r>
            <a:r>
              <a:rPr lang="en-US" dirty="0">
                <a:latin typeface="+mn-lt"/>
              </a:rPr>
              <a:t> </a:t>
            </a:r>
            <a:r>
              <a:rPr lang="en-US" dirty="0" err="1">
                <a:latin typeface="+mn-lt"/>
              </a:rPr>
              <a:t>Sepencarian</a:t>
            </a:r>
            <a:r>
              <a:rPr lang="en-US" dirty="0">
                <a:latin typeface="+mn-lt"/>
              </a:rPr>
              <a:t> </a:t>
            </a:r>
            <a:r>
              <a:rPr lang="en-US" dirty="0" err="1">
                <a:latin typeface="+mn-lt"/>
              </a:rPr>
              <a:t>dalam</a:t>
            </a:r>
            <a:r>
              <a:rPr lang="en-US" dirty="0">
                <a:latin typeface="+mn-lt"/>
              </a:rPr>
              <a:t> </a:t>
            </a:r>
            <a:r>
              <a:rPr lang="en-US" dirty="0" err="1">
                <a:latin typeface="+mn-lt"/>
              </a:rPr>
              <a:t>Harta</a:t>
            </a:r>
            <a:r>
              <a:rPr lang="en-US" dirty="0">
                <a:latin typeface="+mn-lt"/>
              </a:rPr>
              <a:t> </a:t>
            </a:r>
            <a:r>
              <a:rPr lang="en-US" dirty="0" err="1">
                <a:latin typeface="+mn-lt"/>
              </a:rPr>
              <a:t>Pusaka</a:t>
            </a:r>
            <a:r>
              <a:rPr lang="en-US" dirty="0" smtClean="0">
                <a:latin typeface="+mn-lt"/>
              </a:rPr>
              <a:t>.</a:t>
            </a:r>
          </a:p>
          <a:p>
            <a:pPr marL="482600" lvl="0" indent="-342900">
              <a:buFont typeface="+mj-lt"/>
              <a:buAutoNum type="arabicPeriod" startAt="11"/>
            </a:pPr>
            <a:endParaRPr lang="en-US" dirty="0">
              <a:latin typeface="+mn-lt"/>
            </a:endParaRPr>
          </a:p>
          <a:p>
            <a:pPr marL="482600" lvl="0" indent="-342900">
              <a:buFont typeface="+mj-lt"/>
              <a:buAutoNum type="arabicPeriod" startAt="11"/>
            </a:pPr>
            <a:r>
              <a:rPr lang="en-US" dirty="0" err="1" smtClean="0">
                <a:latin typeface="+mn-lt"/>
              </a:rPr>
              <a:t>Miszairi</a:t>
            </a:r>
            <a:r>
              <a:rPr lang="en-US" dirty="0">
                <a:latin typeface="+mn-lt"/>
              </a:rPr>
              <a:t>, </a:t>
            </a:r>
            <a:r>
              <a:rPr lang="en-US" dirty="0" err="1">
                <a:latin typeface="+mn-lt"/>
              </a:rPr>
              <a:t>Akmal</a:t>
            </a:r>
            <a:r>
              <a:rPr lang="en-US" dirty="0">
                <a:latin typeface="+mn-lt"/>
              </a:rPr>
              <a:t> </a:t>
            </a:r>
            <a:r>
              <a:rPr lang="en-US" dirty="0" err="1">
                <a:latin typeface="+mn-lt"/>
              </a:rPr>
              <a:t>Hidayah</a:t>
            </a:r>
            <a:r>
              <a:rPr lang="en-US" dirty="0">
                <a:latin typeface="+mn-lt"/>
              </a:rPr>
              <a:t> (2020). </a:t>
            </a:r>
            <a:r>
              <a:rPr lang="en-US" dirty="0" err="1">
                <a:latin typeface="+mn-lt"/>
              </a:rPr>
              <a:t>Tuntutan</a:t>
            </a:r>
            <a:r>
              <a:rPr lang="en-US" dirty="0">
                <a:latin typeface="+mn-lt"/>
              </a:rPr>
              <a:t> </a:t>
            </a:r>
            <a:r>
              <a:rPr lang="en-US" dirty="0" err="1">
                <a:latin typeface="+mn-lt"/>
              </a:rPr>
              <a:t>Harta</a:t>
            </a:r>
            <a:r>
              <a:rPr lang="en-US" dirty="0">
                <a:latin typeface="+mn-lt"/>
              </a:rPr>
              <a:t> </a:t>
            </a:r>
            <a:r>
              <a:rPr lang="en-US" dirty="0" err="1">
                <a:latin typeface="+mn-lt"/>
              </a:rPr>
              <a:t>Sepencarian</a:t>
            </a:r>
            <a:r>
              <a:rPr lang="en-US" dirty="0">
                <a:latin typeface="+mn-lt"/>
              </a:rPr>
              <a:t> </a:t>
            </a:r>
            <a:r>
              <a:rPr lang="en-US" dirty="0" err="1">
                <a:latin typeface="+mn-lt"/>
              </a:rPr>
              <a:t>Dalam</a:t>
            </a:r>
            <a:r>
              <a:rPr lang="en-US" dirty="0">
                <a:latin typeface="+mn-lt"/>
              </a:rPr>
              <a:t> </a:t>
            </a:r>
            <a:r>
              <a:rPr lang="en-US" dirty="0" err="1">
                <a:latin typeface="+mn-lt"/>
              </a:rPr>
              <a:t>Kes</a:t>
            </a:r>
            <a:r>
              <a:rPr lang="en-US" dirty="0">
                <a:latin typeface="+mn-lt"/>
              </a:rPr>
              <a:t> </a:t>
            </a:r>
            <a:r>
              <a:rPr lang="en-US" dirty="0" err="1">
                <a:latin typeface="+mn-lt"/>
              </a:rPr>
              <a:t>Kematian</a:t>
            </a:r>
            <a:r>
              <a:rPr lang="en-US" dirty="0">
                <a:latin typeface="+mn-lt"/>
              </a:rPr>
              <a:t>. </a:t>
            </a:r>
            <a:r>
              <a:rPr lang="en-US" dirty="0" err="1">
                <a:latin typeface="+mn-lt"/>
              </a:rPr>
              <a:t>Kanun</a:t>
            </a:r>
            <a:r>
              <a:rPr lang="en-US" dirty="0" smtClean="0">
                <a:latin typeface="+mn-lt"/>
              </a:rPr>
              <a:t>.</a:t>
            </a:r>
          </a:p>
          <a:p>
            <a:pPr marL="482600" lvl="0" indent="-342900">
              <a:buFont typeface="+mj-lt"/>
              <a:buAutoNum type="arabicPeriod" startAt="11"/>
            </a:pPr>
            <a:endParaRPr lang="en-US" dirty="0">
              <a:latin typeface="+mn-lt"/>
            </a:endParaRPr>
          </a:p>
          <a:p>
            <a:pPr marL="139700" lvl="0" indent="0">
              <a:buNone/>
            </a:pPr>
            <a:r>
              <a:rPr lang="en-US" b="1" u="sng" dirty="0" err="1">
                <a:latin typeface="+mn-lt"/>
              </a:rPr>
              <a:t>Akta</a:t>
            </a:r>
            <a:r>
              <a:rPr lang="en-US" b="1" u="sng" dirty="0">
                <a:latin typeface="+mn-lt"/>
              </a:rPr>
              <a:t>/</a:t>
            </a:r>
            <a:r>
              <a:rPr lang="en-US" b="1" u="sng" dirty="0" err="1">
                <a:latin typeface="+mn-lt"/>
              </a:rPr>
              <a:t>Enakmen</a:t>
            </a:r>
            <a:endParaRPr lang="en-US" b="1" u="sng" dirty="0">
              <a:latin typeface="+mn-lt"/>
            </a:endParaRPr>
          </a:p>
          <a:p>
            <a:pPr marL="139700" lvl="0" indent="0">
              <a:buNone/>
            </a:pPr>
            <a:endParaRPr lang="en-US" dirty="0" smtClean="0">
              <a:latin typeface="+mn-lt"/>
            </a:endParaRPr>
          </a:p>
          <a:p>
            <a:pPr marL="482600" lvl="0" indent="-342900">
              <a:buFont typeface="+mj-lt"/>
              <a:buAutoNum type="arabicPeriod" startAt="13"/>
            </a:pPr>
            <a:r>
              <a:rPr lang="en-MY" dirty="0" err="1" smtClean="0">
                <a:latin typeface="+mn-lt"/>
              </a:rPr>
              <a:t>Akta</a:t>
            </a:r>
            <a:r>
              <a:rPr lang="en-MY" dirty="0" smtClean="0">
                <a:latin typeface="+mn-lt"/>
              </a:rPr>
              <a:t> </a:t>
            </a:r>
            <a:r>
              <a:rPr lang="en-MY" dirty="0" err="1">
                <a:latin typeface="+mn-lt"/>
              </a:rPr>
              <a:t>Undang-Undang</a:t>
            </a:r>
            <a:r>
              <a:rPr lang="en-MY" dirty="0">
                <a:latin typeface="+mn-lt"/>
              </a:rPr>
              <a:t> </a:t>
            </a:r>
            <a:r>
              <a:rPr lang="en-MY" dirty="0" err="1">
                <a:latin typeface="+mn-lt"/>
              </a:rPr>
              <a:t>Keluarga</a:t>
            </a:r>
            <a:r>
              <a:rPr lang="en-MY" dirty="0">
                <a:latin typeface="+mn-lt"/>
              </a:rPr>
              <a:t> Islam (Wilayah-Wilayah Persekutuan) </a:t>
            </a:r>
            <a:r>
              <a:rPr lang="en-MY" dirty="0" smtClean="0">
                <a:latin typeface="+mn-lt"/>
              </a:rPr>
              <a:t>1984</a:t>
            </a:r>
          </a:p>
          <a:p>
            <a:pPr marL="482600" lvl="0" indent="-342900">
              <a:buFont typeface="+mj-lt"/>
              <a:buAutoNum type="arabicPeriod" startAt="13"/>
            </a:pPr>
            <a:endParaRPr lang="en-MY" dirty="0">
              <a:latin typeface="+mn-lt"/>
            </a:endParaRPr>
          </a:p>
          <a:p>
            <a:pPr marL="482600" lvl="0" indent="-342900">
              <a:buFont typeface="+mj-lt"/>
              <a:buAutoNum type="arabicPeriod" startAt="13"/>
            </a:pPr>
            <a:r>
              <a:rPr lang="en-MY" dirty="0" err="1" smtClean="0">
                <a:latin typeface="+mn-lt"/>
              </a:rPr>
              <a:t>Akta</a:t>
            </a:r>
            <a:r>
              <a:rPr lang="en-MY" dirty="0" smtClean="0">
                <a:latin typeface="+mn-lt"/>
              </a:rPr>
              <a:t> </a:t>
            </a:r>
            <a:r>
              <a:rPr lang="en-MY" dirty="0" err="1">
                <a:latin typeface="+mn-lt"/>
              </a:rPr>
              <a:t>Tatacara</a:t>
            </a:r>
            <a:r>
              <a:rPr lang="en-MY" dirty="0">
                <a:latin typeface="+mn-lt"/>
              </a:rPr>
              <a:t> Mal </a:t>
            </a:r>
            <a:r>
              <a:rPr lang="en-MY" dirty="0" err="1">
                <a:latin typeface="+mn-lt"/>
              </a:rPr>
              <a:t>Mahkamah</a:t>
            </a:r>
            <a:r>
              <a:rPr lang="en-MY" dirty="0">
                <a:latin typeface="+mn-lt"/>
              </a:rPr>
              <a:t> </a:t>
            </a:r>
            <a:r>
              <a:rPr lang="en-MY" dirty="0" err="1">
                <a:latin typeface="+mn-lt"/>
              </a:rPr>
              <a:t>Syariah</a:t>
            </a:r>
            <a:r>
              <a:rPr lang="en-MY" dirty="0">
                <a:latin typeface="+mn-lt"/>
              </a:rPr>
              <a:t> (Wilayah-Wilayah Persekutuan) </a:t>
            </a:r>
            <a:r>
              <a:rPr lang="en-MY" dirty="0" smtClean="0">
                <a:latin typeface="+mn-lt"/>
              </a:rPr>
              <a:t>1998</a:t>
            </a:r>
          </a:p>
          <a:p>
            <a:pPr marL="482600" lvl="0" indent="-342900">
              <a:buFont typeface="+mj-lt"/>
              <a:buAutoNum type="arabicPeriod" startAt="13"/>
            </a:pPr>
            <a:endParaRPr lang="en-MY" dirty="0" smtClean="0">
              <a:latin typeface="+mn-lt"/>
            </a:endParaRPr>
          </a:p>
          <a:p>
            <a:pPr marL="482600" lvl="0" indent="-342900">
              <a:buFont typeface="+mj-lt"/>
              <a:buAutoNum type="arabicPeriod" startAt="13"/>
            </a:pPr>
            <a:r>
              <a:rPr lang="en-MY" dirty="0" err="1" smtClean="0">
                <a:latin typeface="+mn-lt"/>
              </a:rPr>
              <a:t>Enakmen</a:t>
            </a:r>
            <a:r>
              <a:rPr lang="en-MY" dirty="0" smtClean="0">
                <a:latin typeface="+mn-lt"/>
              </a:rPr>
              <a:t> </a:t>
            </a:r>
            <a:r>
              <a:rPr lang="en-MY" dirty="0" err="1">
                <a:latin typeface="+mn-lt"/>
              </a:rPr>
              <a:t>Undang-Undang</a:t>
            </a:r>
            <a:r>
              <a:rPr lang="en-MY" dirty="0">
                <a:latin typeface="+mn-lt"/>
              </a:rPr>
              <a:t> </a:t>
            </a:r>
            <a:r>
              <a:rPr lang="en-MY" dirty="0" err="1">
                <a:latin typeface="+mn-lt"/>
              </a:rPr>
              <a:t>Keluarga</a:t>
            </a:r>
            <a:r>
              <a:rPr lang="en-MY" dirty="0">
                <a:latin typeface="+mn-lt"/>
              </a:rPr>
              <a:t> Islam (</a:t>
            </a:r>
            <a:r>
              <a:rPr lang="en-MY" dirty="0" err="1">
                <a:latin typeface="+mn-lt"/>
              </a:rPr>
              <a:t>Negeri</a:t>
            </a:r>
            <a:r>
              <a:rPr lang="en-MY" dirty="0">
                <a:latin typeface="+mn-lt"/>
              </a:rPr>
              <a:t> Selangor) </a:t>
            </a:r>
            <a:r>
              <a:rPr lang="en-MY" dirty="0" smtClean="0">
                <a:latin typeface="+mn-lt"/>
              </a:rPr>
              <a:t>2003</a:t>
            </a:r>
          </a:p>
          <a:p>
            <a:pPr marL="482600" lvl="0" indent="-342900">
              <a:buFont typeface="+mj-lt"/>
              <a:buAutoNum type="arabicPeriod" startAt="13"/>
            </a:pPr>
            <a:endParaRPr lang="en-MY" dirty="0">
              <a:latin typeface="+mn-lt"/>
            </a:endParaRPr>
          </a:p>
          <a:p>
            <a:pPr marL="482600" lvl="0" indent="-342900">
              <a:buFont typeface="+mj-lt"/>
              <a:buAutoNum type="arabicPeriod" startAt="13"/>
            </a:pPr>
            <a:r>
              <a:rPr lang="en-MY" dirty="0" err="1" smtClean="0">
                <a:latin typeface="+mn-lt"/>
              </a:rPr>
              <a:t>Kanun</a:t>
            </a:r>
            <a:r>
              <a:rPr lang="en-MY" dirty="0" smtClean="0">
                <a:latin typeface="+mn-lt"/>
              </a:rPr>
              <a:t> </a:t>
            </a:r>
            <a:r>
              <a:rPr lang="en-MY" dirty="0">
                <a:latin typeface="+mn-lt"/>
              </a:rPr>
              <a:t>Tanah Negara</a:t>
            </a:r>
          </a:p>
          <a:p>
            <a:pPr marL="139700" lvl="0" indent="0">
              <a:buNone/>
            </a:pPr>
            <a:endParaRPr lang="en-MY" dirty="0">
              <a:latin typeface="+mn-lt"/>
            </a:endParaRPr>
          </a:p>
          <a:p>
            <a:pPr marL="139700" lvl="0" indent="0">
              <a:buNone/>
            </a:pPr>
            <a:endParaRPr lang="en-MY" dirty="0" smtClean="0">
              <a:latin typeface="+mn-lt"/>
            </a:endParaRPr>
          </a:p>
          <a:p>
            <a:pPr marL="482600" lvl="0" indent="-342900">
              <a:buFont typeface="+mj-lt"/>
              <a:buAutoNum type="arabicPeriod" startAt="6"/>
            </a:pPr>
            <a:endParaRPr lang="en-MY" dirty="0">
              <a:latin typeface="+mn-lt"/>
            </a:endParaRPr>
          </a:p>
        </p:txBody>
      </p:sp>
      <p:sp>
        <p:nvSpPr>
          <p:cNvPr id="3" name="Title 2"/>
          <p:cNvSpPr>
            <a:spLocks noGrp="1"/>
          </p:cNvSpPr>
          <p:nvPr>
            <p:ph type="title"/>
          </p:nvPr>
        </p:nvSpPr>
        <p:spPr/>
        <p:txBody>
          <a:bodyPr/>
          <a:lstStyle/>
          <a:p>
            <a:r>
              <a:rPr lang="en-MY" sz="2400" dirty="0"/>
              <a:t>SENARAI RUJUKAN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40109260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13224" y="1163919"/>
            <a:ext cx="7033775" cy="3259800"/>
          </a:xfrm>
        </p:spPr>
        <p:txBody>
          <a:bodyPr/>
          <a:lstStyle/>
          <a:p>
            <a:pPr marL="139700" lvl="0" indent="0">
              <a:buNone/>
            </a:pPr>
            <a:r>
              <a:rPr lang="en-US" b="1" u="sng" dirty="0" err="1">
                <a:latin typeface="+mn-lt"/>
              </a:rPr>
              <a:t>Kes-Kes</a:t>
            </a:r>
            <a:r>
              <a:rPr lang="en-US" b="1" u="sng" dirty="0">
                <a:latin typeface="+mn-lt"/>
              </a:rPr>
              <a:t> Yang </a:t>
            </a:r>
            <a:r>
              <a:rPr lang="en-US" b="1" u="sng" dirty="0" err="1">
                <a:latin typeface="+mn-lt"/>
              </a:rPr>
              <a:t>Dirujuk</a:t>
            </a:r>
            <a:r>
              <a:rPr lang="en-US" b="1" u="sng" dirty="0">
                <a:latin typeface="+mn-lt"/>
              </a:rPr>
              <a:t> </a:t>
            </a:r>
            <a:endParaRPr lang="en-US" b="1" u="sng" dirty="0" smtClean="0">
              <a:latin typeface="+mn-lt"/>
            </a:endParaRPr>
          </a:p>
          <a:p>
            <a:pPr marL="139700" lvl="0" indent="0">
              <a:buNone/>
            </a:pPr>
            <a:endParaRPr lang="en-US" dirty="0" smtClean="0">
              <a:latin typeface="+mn-lt"/>
            </a:endParaRPr>
          </a:p>
          <a:p>
            <a:pPr marL="482600" lvl="0" indent="-342900">
              <a:buFont typeface="+mj-lt"/>
              <a:buAutoNum type="arabicPeriod" startAt="17"/>
            </a:pPr>
            <a:r>
              <a:rPr lang="en-MY" dirty="0" smtClean="0">
                <a:latin typeface="+mn-lt"/>
              </a:rPr>
              <a:t>Yang </a:t>
            </a:r>
            <a:r>
              <a:rPr lang="en-MY" dirty="0" err="1">
                <a:latin typeface="+mn-lt"/>
              </a:rPr>
              <a:t>Chik</a:t>
            </a:r>
            <a:r>
              <a:rPr lang="en-MY" dirty="0">
                <a:latin typeface="+mn-lt"/>
              </a:rPr>
              <a:t> </a:t>
            </a:r>
            <a:r>
              <a:rPr lang="en-MY" dirty="0" err="1">
                <a:latin typeface="+mn-lt"/>
              </a:rPr>
              <a:t>Lawan</a:t>
            </a:r>
            <a:r>
              <a:rPr lang="en-MY" dirty="0">
                <a:latin typeface="+mn-lt"/>
              </a:rPr>
              <a:t> Abdul Jamal (1985) 6 JH </a:t>
            </a:r>
            <a:r>
              <a:rPr lang="en-MY" dirty="0" smtClean="0">
                <a:latin typeface="+mn-lt"/>
              </a:rPr>
              <a:t>146</a:t>
            </a:r>
          </a:p>
          <a:p>
            <a:pPr marL="482600" lvl="0" indent="-342900">
              <a:buFont typeface="+mj-lt"/>
              <a:buAutoNum type="arabicPeriod" startAt="17"/>
            </a:pPr>
            <a:endParaRPr lang="en-MY" dirty="0">
              <a:latin typeface="+mn-lt"/>
            </a:endParaRPr>
          </a:p>
          <a:p>
            <a:pPr marL="482600" lvl="0" indent="-342900">
              <a:buFont typeface="+mj-lt"/>
              <a:buAutoNum type="arabicPeriod" startAt="17"/>
            </a:pPr>
            <a:r>
              <a:rPr lang="en-MY" dirty="0" err="1" smtClean="0">
                <a:latin typeface="+mn-lt"/>
              </a:rPr>
              <a:t>Bunga</a:t>
            </a:r>
            <a:r>
              <a:rPr lang="en-MY" dirty="0" smtClean="0">
                <a:latin typeface="+mn-lt"/>
              </a:rPr>
              <a:t> </a:t>
            </a:r>
            <a:r>
              <a:rPr lang="en-MY" dirty="0" err="1">
                <a:latin typeface="+mn-lt"/>
              </a:rPr>
              <a:t>Binti</a:t>
            </a:r>
            <a:r>
              <a:rPr lang="en-MY" dirty="0">
                <a:latin typeface="+mn-lt"/>
              </a:rPr>
              <a:t> Ibrahim </a:t>
            </a:r>
            <a:r>
              <a:rPr lang="en-MY" dirty="0" err="1">
                <a:latin typeface="+mn-lt"/>
              </a:rPr>
              <a:t>lwn</a:t>
            </a:r>
            <a:r>
              <a:rPr lang="en-MY" dirty="0">
                <a:latin typeface="+mn-lt"/>
              </a:rPr>
              <a:t> Ila @ </a:t>
            </a:r>
            <a:r>
              <a:rPr lang="en-MY" dirty="0" err="1">
                <a:latin typeface="+mn-lt"/>
              </a:rPr>
              <a:t>Zila</a:t>
            </a:r>
            <a:r>
              <a:rPr lang="en-MY" dirty="0">
                <a:latin typeface="+mn-lt"/>
              </a:rPr>
              <a:t> </a:t>
            </a:r>
            <a:r>
              <a:rPr lang="en-MY" dirty="0" err="1">
                <a:latin typeface="+mn-lt"/>
              </a:rPr>
              <a:t>Binti</a:t>
            </a:r>
            <a:r>
              <a:rPr lang="en-MY" dirty="0">
                <a:latin typeface="+mn-lt"/>
              </a:rPr>
              <a:t> Abdullah (1994) 9 JH </a:t>
            </a:r>
            <a:r>
              <a:rPr lang="en-MY" dirty="0" smtClean="0">
                <a:latin typeface="+mn-lt"/>
              </a:rPr>
              <a:t>198</a:t>
            </a:r>
          </a:p>
          <a:p>
            <a:pPr marL="482600" lvl="0" indent="-342900">
              <a:buFont typeface="+mj-lt"/>
              <a:buAutoNum type="arabicPeriod" startAt="17"/>
            </a:pPr>
            <a:endParaRPr lang="en-MY" dirty="0">
              <a:latin typeface="+mn-lt"/>
            </a:endParaRPr>
          </a:p>
          <a:p>
            <a:pPr marL="482600" lvl="0" indent="-342900">
              <a:buFont typeface="+mj-lt"/>
              <a:buAutoNum type="arabicPeriod" startAt="17"/>
            </a:pPr>
            <a:r>
              <a:rPr lang="en-MY" dirty="0" smtClean="0">
                <a:latin typeface="+mn-lt"/>
              </a:rPr>
              <a:t>Tuan </a:t>
            </a:r>
            <a:r>
              <a:rPr lang="en-MY" dirty="0" err="1">
                <a:latin typeface="+mn-lt"/>
              </a:rPr>
              <a:t>Awang</a:t>
            </a:r>
            <a:r>
              <a:rPr lang="en-MY" dirty="0">
                <a:latin typeface="+mn-lt"/>
              </a:rPr>
              <a:t> Tuan </a:t>
            </a:r>
            <a:r>
              <a:rPr lang="en-MY" dirty="0" err="1">
                <a:latin typeface="+mn-lt"/>
              </a:rPr>
              <a:t>Mamat</a:t>
            </a:r>
            <a:r>
              <a:rPr lang="en-MY" dirty="0">
                <a:latin typeface="+mn-lt"/>
              </a:rPr>
              <a:t> [2006] 22 JH </a:t>
            </a:r>
            <a:r>
              <a:rPr lang="en-MY" dirty="0" smtClean="0">
                <a:latin typeface="+mn-lt"/>
              </a:rPr>
              <a:t>207</a:t>
            </a:r>
          </a:p>
          <a:p>
            <a:pPr marL="482600" lvl="0" indent="-342900">
              <a:buFont typeface="+mj-lt"/>
              <a:buAutoNum type="arabicPeriod" startAt="17"/>
            </a:pPr>
            <a:endParaRPr lang="en-MY" dirty="0">
              <a:latin typeface="+mn-lt"/>
            </a:endParaRPr>
          </a:p>
          <a:p>
            <a:pPr marL="482600" lvl="0" indent="-342900">
              <a:buFont typeface="+mj-lt"/>
              <a:buAutoNum type="arabicPeriod" startAt="17"/>
            </a:pPr>
            <a:r>
              <a:rPr lang="en-MY" dirty="0" err="1" smtClean="0">
                <a:latin typeface="+mn-lt"/>
              </a:rPr>
              <a:t>Aisny</a:t>
            </a:r>
            <a:r>
              <a:rPr lang="en-MY" dirty="0" smtClean="0">
                <a:latin typeface="+mn-lt"/>
              </a:rPr>
              <a:t> </a:t>
            </a:r>
            <a:r>
              <a:rPr lang="en-MY" dirty="0" err="1">
                <a:latin typeface="+mn-lt"/>
              </a:rPr>
              <a:t>lwn</a:t>
            </a:r>
            <a:r>
              <a:rPr lang="en-MY" dirty="0">
                <a:latin typeface="+mn-lt"/>
              </a:rPr>
              <a:t> </a:t>
            </a:r>
            <a:r>
              <a:rPr lang="en-MY" dirty="0" err="1">
                <a:latin typeface="+mn-lt"/>
              </a:rPr>
              <a:t>Fahro</a:t>
            </a:r>
            <a:r>
              <a:rPr lang="en-MY" dirty="0">
                <a:latin typeface="+mn-lt"/>
              </a:rPr>
              <a:t> </a:t>
            </a:r>
            <a:r>
              <a:rPr lang="en-MY" dirty="0" err="1">
                <a:latin typeface="+mn-lt"/>
              </a:rPr>
              <a:t>Razi</a:t>
            </a:r>
            <a:r>
              <a:rPr lang="en-MY" dirty="0">
                <a:latin typeface="+mn-lt"/>
              </a:rPr>
              <a:t> Bin </a:t>
            </a:r>
            <a:r>
              <a:rPr lang="en-MY" dirty="0" err="1">
                <a:latin typeface="+mn-lt"/>
              </a:rPr>
              <a:t>Mohdi</a:t>
            </a:r>
            <a:r>
              <a:rPr lang="en-MY" dirty="0">
                <a:latin typeface="+mn-lt"/>
              </a:rPr>
              <a:t> [1990] 7 JH </a:t>
            </a:r>
            <a:r>
              <a:rPr lang="en-MY" dirty="0" smtClean="0">
                <a:latin typeface="+mn-lt"/>
              </a:rPr>
              <a:t>216</a:t>
            </a:r>
          </a:p>
          <a:p>
            <a:pPr marL="482600" lvl="0" indent="-342900">
              <a:buFont typeface="+mj-lt"/>
              <a:buAutoNum type="arabicPeriod" startAt="17"/>
            </a:pPr>
            <a:endParaRPr lang="en-MY" dirty="0">
              <a:latin typeface="+mn-lt"/>
            </a:endParaRPr>
          </a:p>
          <a:p>
            <a:pPr marL="482600" lvl="0" indent="-342900">
              <a:buFont typeface="+mj-lt"/>
              <a:buAutoNum type="arabicPeriod" startAt="17"/>
            </a:pPr>
            <a:r>
              <a:rPr lang="en-MY" dirty="0" err="1" smtClean="0">
                <a:latin typeface="+mn-lt"/>
              </a:rPr>
              <a:t>Zalina</a:t>
            </a:r>
            <a:r>
              <a:rPr lang="en-MY" dirty="0" smtClean="0">
                <a:latin typeface="+mn-lt"/>
              </a:rPr>
              <a:t> </a:t>
            </a:r>
            <a:r>
              <a:rPr lang="en-MY" dirty="0">
                <a:latin typeface="+mn-lt"/>
              </a:rPr>
              <a:t>Mohamad </a:t>
            </a:r>
            <a:r>
              <a:rPr lang="en-MY" dirty="0" err="1">
                <a:latin typeface="+mn-lt"/>
              </a:rPr>
              <a:t>lwn</a:t>
            </a:r>
            <a:r>
              <a:rPr lang="en-MY" dirty="0">
                <a:latin typeface="+mn-lt"/>
              </a:rPr>
              <a:t> </a:t>
            </a:r>
            <a:r>
              <a:rPr lang="en-MY" dirty="0" err="1">
                <a:latin typeface="+mn-lt"/>
              </a:rPr>
              <a:t>Mohd</a:t>
            </a:r>
            <a:r>
              <a:rPr lang="en-MY" dirty="0">
                <a:latin typeface="+mn-lt"/>
              </a:rPr>
              <a:t> </a:t>
            </a:r>
            <a:r>
              <a:rPr lang="en-MY" dirty="0" err="1">
                <a:latin typeface="+mn-lt"/>
              </a:rPr>
              <a:t>Sufian</a:t>
            </a:r>
            <a:r>
              <a:rPr lang="en-MY" dirty="0">
                <a:latin typeface="+mn-lt"/>
              </a:rPr>
              <a:t> Bakar (2017) MSRU </a:t>
            </a:r>
            <a:r>
              <a:rPr lang="en-MY" dirty="0" smtClean="0">
                <a:latin typeface="+mn-lt"/>
              </a:rPr>
              <a:t>1</a:t>
            </a:r>
          </a:p>
          <a:p>
            <a:pPr marL="482600" lvl="0" indent="-342900">
              <a:buFont typeface="+mj-lt"/>
              <a:buAutoNum type="arabicPeriod" startAt="17"/>
            </a:pPr>
            <a:endParaRPr lang="en-MY" dirty="0">
              <a:latin typeface="+mn-lt"/>
            </a:endParaRPr>
          </a:p>
          <a:p>
            <a:pPr marL="482600" lvl="0" indent="-342900">
              <a:buFont typeface="+mj-lt"/>
              <a:buAutoNum type="arabicPeriod" startAt="17"/>
            </a:pPr>
            <a:r>
              <a:rPr lang="en-MY" dirty="0" err="1" smtClean="0">
                <a:latin typeface="+mn-lt"/>
              </a:rPr>
              <a:t>Hajjah</a:t>
            </a:r>
            <a:r>
              <a:rPr lang="en-MY" dirty="0" smtClean="0">
                <a:latin typeface="+mn-lt"/>
              </a:rPr>
              <a:t> </a:t>
            </a:r>
            <a:r>
              <a:rPr lang="en-MY" dirty="0" err="1">
                <a:latin typeface="+mn-lt"/>
              </a:rPr>
              <a:t>Saudah</a:t>
            </a:r>
            <a:r>
              <a:rPr lang="en-MY" dirty="0">
                <a:latin typeface="+mn-lt"/>
              </a:rPr>
              <a:t> </a:t>
            </a:r>
            <a:r>
              <a:rPr lang="en-MY" dirty="0" err="1">
                <a:latin typeface="+mn-lt"/>
              </a:rPr>
              <a:t>lwn</a:t>
            </a:r>
            <a:r>
              <a:rPr lang="en-MY" dirty="0">
                <a:latin typeface="+mn-lt"/>
              </a:rPr>
              <a:t> Hanafi </a:t>
            </a:r>
            <a:r>
              <a:rPr lang="en-MY" dirty="0" err="1">
                <a:latin typeface="+mn-lt"/>
              </a:rPr>
              <a:t>Hj</a:t>
            </a:r>
            <a:r>
              <a:rPr lang="en-MY" dirty="0">
                <a:latin typeface="+mn-lt"/>
              </a:rPr>
              <a:t> </a:t>
            </a:r>
            <a:r>
              <a:rPr lang="en-MY" dirty="0" err="1">
                <a:latin typeface="+mn-lt"/>
              </a:rPr>
              <a:t>Daud</a:t>
            </a:r>
            <a:r>
              <a:rPr lang="en-MY" dirty="0">
                <a:latin typeface="+mn-lt"/>
              </a:rPr>
              <a:t> [1991] 8 JH </a:t>
            </a:r>
            <a:r>
              <a:rPr lang="en-MY" dirty="0" smtClean="0">
                <a:latin typeface="+mn-lt"/>
              </a:rPr>
              <a:t>66</a:t>
            </a:r>
          </a:p>
          <a:p>
            <a:pPr marL="482600" lvl="0" indent="-342900">
              <a:buFont typeface="+mj-lt"/>
              <a:buAutoNum type="arabicPeriod" startAt="17"/>
            </a:pPr>
            <a:endParaRPr lang="en-MY" dirty="0">
              <a:latin typeface="+mn-lt"/>
            </a:endParaRPr>
          </a:p>
          <a:p>
            <a:pPr marL="482600" lvl="0" indent="-342900">
              <a:buFont typeface="+mj-lt"/>
              <a:buAutoNum type="arabicPeriod" startAt="17"/>
            </a:pPr>
            <a:r>
              <a:rPr lang="en-MY" dirty="0" err="1" smtClean="0">
                <a:latin typeface="+mn-lt"/>
              </a:rPr>
              <a:t>Norsiah</a:t>
            </a:r>
            <a:r>
              <a:rPr lang="en-MY" dirty="0" smtClean="0">
                <a:latin typeface="+mn-lt"/>
              </a:rPr>
              <a:t> </a:t>
            </a:r>
            <a:r>
              <a:rPr lang="en-MY" dirty="0">
                <a:latin typeface="+mn-lt"/>
              </a:rPr>
              <a:t>Arshad </a:t>
            </a:r>
            <a:r>
              <a:rPr lang="en-MY" dirty="0" err="1">
                <a:latin typeface="+mn-lt"/>
              </a:rPr>
              <a:t>lwn</a:t>
            </a:r>
            <a:r>
              <a:rPr lang="en-MY" dirty="0">
                <a:latin typeface="+mn-lt"/>
              </a:rPr>
              <a:t> </a:t>
            </a:r>
            <a:r>
              <a:rPr lang="en-MY" dirty="0" err="1">
                <a:latin typeface="+mn-lt"/>
              </a:rPr>
              <a:t>Marsum</a:t>
            </a:r>
            <a:r>
              <a:rPr lang="en-MY" dirty="0">
                <a:latin typeface="+mn-lt"/>
              </a:rPr>
              <a:t> </a:t>
            </a:r>
            <a:r>
              <a:rPr lang="en-MY" dirty="0" err="1">
                <a:latin typeface="+mn-lt"/>
              </a:rPr>
              <a:t>Paing</a:t>
            </a:r>
            <a:r>
              <a:rPr lang="en-MY" dirty="0">
                <a:latin typeface="+mn-lt"/>
              </a:rPr>
              <a:t> (2004) 1 MLRS 49</a:t>
            </a:r>
          </a:p>
          <a:p>
            <a:pPr marL="139700" lvl="0" indent="0">
              <a:buNone/>
            </a:pPr>
            <a:endParaRPr lang="en-MY" dirty="0" smtClean="0">
              <a:latin typeface="+mn-lt"/>
            </a:endParaRPr>
          </a:p>
          <a:p>
            <a:pPr marL="482600" lvl="0" indent="-342900">
              <a:buFont typeface="+mj-lt"/>
              <a:buAutoNum type="arabicPeriod" startAt="6"/>
            </a:pPr>
            <a:endParaRPr lang="en-MY" dirty="0">
              <a:latin typeface="+mn-lt"/>
            </a:endParaRPr>
          </a:p>
        </p:txBody>
      </p:sp>
      <p:sp>
        <p:nvSpPr>
          <p:cNvPr id="3" name="Title 2"/>
          <p:cNvSpPr>
            <a:spLocks noGrp="1"/>
          </p:cNvSpPr>
          <p:nvPr>
            <p:ph type="title"/>
          </p:nvPr>
        </p:nvSpPr>
        <p:spPr/>
        <p:txBody>
          <a:bodyPr/>
          <a:lstStyle/>
          <a:p>
            <a:r>
              <a:rPr lang="en-MY" sz="2400" dirty="0"/>
              <a:t>SENARAI RUJUKAN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5" name="TextBox 4"/>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37782535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666"/>
        <p:cNvGrpSpPr/>
        <p:nvPr/>
      </p:nvGrpSpPr>
      <p:grpSpPr>
        <a:xfrm>
          <a:off x="0" y="0"/>
          <a:ext cx="0" cy="0"/>
          <a:chOff x="0" y="0"/>
          <a:chExt cx="0" cy="0"/>
        </a:xfrm>
      </p:grpSpPr>
      <p:sp>
        <p:nvSpPr>
          <p:cNvPr id="667" name="Google Shape;667;p64"/>
          <p:cNvSpPr txBox="1">
            <a:spLocks noGrp="1"/>
          </p:cNvSpPr>
          <p:nvPr>
            <p:ph type="title"/>
          </p:nvPr>
        </p:nvSpPr>
        <p:spPr>
          <a:xfrm>
            <a:off x="713250" y="672738"/>
            <a:ext cx="7717500" cy="1296600"/>
          </a:xfrm>
          <a:prstGeom prst="rect">
            <a:avLst/>
          </a:prstGeom>
        </p:spPr>
        <p:txBody>
          <a:bodyPr spcFirstLastPara="1" wrap="square" lIns="91425" tIns="91425" rIns="91425" bIns="91425" anchor="t" anchorCtr="0">
            <a:noAutofit/>
          </a:bodyPr>
          <a:lstStyle/>
          <a:p>
            <a:pPr lvl="0"/>
            <a:r>
              <a:rPr lang="en-MY" sz="5400" dirty="0" err="1"/>
              <a:t>Sekian</a:t>
            </a:r>
            <a:r>
              <a:rPr lang="en-MY" sz="5400" dirty="0"/>
              <a:t>. </a:t>
            </a:r>
            <a:r>
              <a:rPr lang="en-MY" sz="5400" dirty="0" err="1"/>
              <a:t>Terima</a:t>
            </a:r>
            <a:r>
              <a:rPr lang="en-MY" sz="5400" dirty="0"/>
              <a:t> </a:t>
            </a:r>
            <a:r>
              <a:rPr lang="en-MY" sz="5400" dirty="0" err="1"/>
              <a:t>kasih</a:t>
            </a:r>
            <a:endParaRPr sz="5400" dirty="0"/>
          </a:p>
        </p:txBody>
      </p:sp>
      <p:sp>
        <p:nvSpPr>
          <p:cNvPr id="668" name="Google Shape;668;p64"/>
          <p:cNvSpPr txBox="1">
            <a:spLocks noGrp="1"/>
          </p:cNvSpPr>
          <p:nvPr>
            <p:ph type="body" idx="1"/>
          </p:nvPr>
        </p:nvSpPr>
        <p:spPr>
          <a:xfrm>
            <a:off x="2520778" y="2129522"/>
            <a:ext cx="4077730" cy="1107947"/>
          </a:xfrm>
          <a:prstGeom prst="rect">
            <a:avLst/>
          </a:prstGeom>
          <a:solidFill>
            <a:schemeClr val="tx2">
              <a:lumMod val="75000"/>
            </a:schemeClr>
          </a:solidFill>
        </p:spPr>
        <p:txBody>
          <a:bodyPr spcFirstLastPara="1" wrap="square" lIns="91425" tIns="91425" rIns="91425" bIns="91425" anchor="t" anchorCtr="0">
            <a:noAutofit/>
          </a:bodyPr>
          <a:lstStyle/>
          <a:p>
            <a:pPr marL="139700" indent="0">
              <a:buNone/>
            </a:pPr>
            <a:r>
              <a:rPr lang="en-MY" dirty="0"/>
              <a:t>Ammar Muhammad</a:t>
            </a:r>
          </a:p>
          <a:p>
            <a:pPr marL="139700" indent="0">
              <a:buNone/>
            </a:pPr>
            <a:r>
              <a:rPr lang="en-MY" dirty="0"/>
              <a:t>E-mail : </a:t>
            </a:r>
            <a:r>
              <a:rPr lang="en-MY" u="sng" dirty="0">
                <a:hlinkClick r:id="rId3"/>
              </a:rPr>
              <a:t>ammar@ammarlaw.com.my</a:t>
            </a:r>
            <a:endParaRPr lang="en-MY" dirty="0"/>
          </a:p>
          <a:p>
            <a:pPr marL="139700" indent="0">
              <a:buNone/>
            </a:pPr>
            <a:r>
              <a:rPr lang="en-MY" dirty="0"/>
              <a:t>Website: </a:t>
            </a:r>
            <a:r>
              <a:rPr lang="en-MY" u="sng" dirty="0">
                <a:hlinkClick r:id="rId4"/>
              </a:rPr>
              <a:t>www.ammarlaw.com.my</a:t>
            </a:r>
            <a:endParaRPr lang="en-MY" dirty="0"/>
          </a:p>
          <a:p>
            <a:pPr marL="139700" indent="0">
              <a:buNone/>
            </a:pPr>
            <a:r>
              <a:rPr lang="en-MY" dirty="0"/>
              <a:t>No. Tel: 0196618091/03 41628131</a:t>
            </a:r>
          </a:p>
        </p:txBody>
      </p:sp>
      <p:sp>
        <p:nvSpPr>
          <p:cNvPr id="3" name="Subtitle 2"/>
          <p:cNvSpPr>
            <a:spLocks noGrp="1"/>
          </p:cNvSpPr>
          <p:nvPr>
            <p:ph type="subTitle" idx="2"/>
          </p:nvPr>
        </p:nvSpPr>
        <p:spPr>
          <a:xfrm>
            <a:off x="2531656" y="3443325"/>
            <a:ext cx="4196598" cy="429600"/>
          </a:xfrm>
          <a:solidFill>
            <a:schemeClr val="accent1"/>
          </a:solidFill>
        </p:spPr>
        <p:txBody>
          <a:bodyPr/>
          <a:lstStyle/>
          <a:p>
            <a:endParaRPr lang="en-MY"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4777"/>
        <p:cNvGrpSpPr/>
        <p:nvPr/>
      </p:nvGrpSpPr>
      <p:grpSpPr>
        <a:xfrm>
          <a:off x="0" y="0"/>
          <a:ext cx="0" cy="0"/>
          <a:chOff x="0" y="0"/>
          <a:chExt cx="0" cy="0"/>
        </a:xfrm>
      </p:grpSpPr>
      <p:pic>
        <p:nvPicPr>
          <p:cNvPr id="14778" name="Google Shape;14778;p91">
            <a:hlinkClick r:id="rId3"/>
          </p:cNvPr>
          <p:cNvPicPr preferRelativeResize="0"/>
          <p:nvPr/>
        </p:nvPicPr>
        <p:blipFill>
          <a:blip r:embed="rId4">
            <a:alphaModFix/>
          </a:blip>
          <a:stretch>
            <a:fillRect/>
          </a:stretch>
        </p:blipFill>
        <p:spPr>
          <a:xfrm>
            <a:off x="3451063" y="2123075"/>
            <a:ext cx="2241874" cy="8973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593124" y="2537776"/>
            <a:ext cx="6195101" cy="2527696"/>
          </a:xfrm>
          <a:prstGeom prst="rect">
            <a:avLst/>
          </a:prstGeom>
        </p:spPr>
        <p:txBody>
          <a:bodyPr spcFirstLastPara="1" wrap="square" lIns="91425" tIns="91425" rIns="91425" bIns="91425" anchor="t" anchorCtr="0">
            <a:noAutofit/>
          </a:bodyPr>
          <a:lstStyle/>
          <a:p>
            <a:pPr marL="139700" indent="0">
              <a:buNone/>
            </a:pPr>
            <a:r>
              <a:rPr lang="en-MY" b="1" dirty="0">
                <a:latin typeface="+mn-lt"/>
              </a:rPr>
              <a:t>Seksyen122. </a:t>
            </a:r>
            <a:r>
              <a:rPr lang="en-MY" b="1" dirty="0" err="1">
                <a:latin typeface="+mn-lt"/>
              </a:rPr>
              <a:t>Kuasa</a:t>
            </a:r>
            <a:r>
              <a:rPr lang="en-MY" b="1" dirty="0">
                <a:latin typeface="+mn-lt"/>
              </a:rPr>
              <a:t> </a:t>
            </a:r>
            <a:r>
              <a:rPr lang="en-MY" b="1" dirty="0" err="1">
                <a:latin typeface="+mn-lt"/>
              </a:rPr>
              <a:t>Mahkamah</a:t>
            </a:r>
            <a:r>
              <a:rPr lang="en-MY" b="1" dirty="0">
                <a:latin typeface="+mn-lt"/>
              </a:rPr>
              <a:t> </a:t>
            </a:r>
            <a:r>
              <a:rPr lang="en-MY" b="1" dirty="0" err="1">
                <a:latin typeface="+mn-lt"/>
              </a:rPr>
              <a:t>memerintah</a:t>
            </a:r>
            <a:r>
              <a:rPr lang="en-MY" b="1" dirty="0">
                <a:latin typeface="+mn-lt"/>
              </a:rPr>
              <a:t> </a:t>
            </a:r>
            <a:r>
              <a:rPr lang="en-MY" b="1" dirty="0" err="1">
                <a:latin typeface="+mn-lt"/>
              </a:rPr>
              <a:t>pembahagian</a:t>
            </a:r>
            <a:r>
              <a:rPr lang="en-MY" b="1" dirty="0">
                <a:latin typeface="+mn-lt"/>
              </a:rPr>
              <a:t> </a:t>
            </a:r>
            <a:r>
              <a:rPr lang="en-MY" b="1" dirty="0" err="1">
                <a:latin typeface="+mn-lt"/>
              </a:rPr>
              <a:t>harta</a:t>
            </a:r>
            <a:r>
              <a:rPr lang="en-MY" b="1" dirty="0">
                <a:latin typeface="+mn-lt"/>
              </a:rPr>
              <a:t> </a:t>
            </a:r>
            <a:r>
              <a:rPr lang="en-MY" b="1" dirty="0" err="1">
                <a:latin typeface="+mn-lt"/>
              </a:rPr>
              <a:t>sepencarian</a:t>
            </a:r>
            <a:r>
              <a:rPr lang="en-MY" b="1" dirty="0">
                <a:latin typeface="+mn-lt"/>
              </a:rPr>
              <a:t>. </a:t>
            </a:r>
            <a:endParaRPr lang="en-MY" b="1" dirty="0" smtClean="0">
              <a:latin typeface="+mn-lt"/>
            </a:endParaRPr>
          </a:p>
          <a:p>
            <a:pPr marL="139700" indent="0">
              <a:buNone/>
            </a:pPr>
            <a:endParaRPr lang="en-US" b="1" dirty="0">
              <a:latin typeface="+mn-lt"/>
            </a:endParaRPr>
          </a:p>
          <a:p>
            <a:pPr marL="139700" lvl="0" indent="0">
              <a:buNone/>
            </a:pPr>
            <a:r>
              <a:rPr lang="en-MY" dirty="0" smtClean="0">
                <a:latin typeface="+mn-lt"/>
              </a:rPr>
              <a:t>(1) </a:t>
            </a:r>
            <a:r>
              <a:rPr lang="en-MY" dirty="0" err="1" smtClean="0">
                <a:latin typeface="+mn-lt"/>
              </a:rPr>
              <a:t>Mahkamah</a:t>
            </a:r>
            <a:r>
              <a:rPr lang="en-MY" dirty="0" smtClean="0">
                <a:latin typeface="+mn-lt"/>
              </a:rPr>
              <a:t> </a:t>
            </a:r>
            <a:r>
              <a:rPr lang="en-MY" dirty="0" err="1">
                <a:latin typeface="+mn-lt"/>
              </a:rPr>
              <a:t>hendaklah</a:t>
            </a:r>
            <a:r>
              <a:rPr lang="en-MY" dirty="0">
                <a:latin typeface="+mn-lt"/>
              </a:rPr>
              <a:t> </a:t>
            </a:r>
            <a:r>
              <a:rPr lang="en-MY" dirty="0" err="1">
                <a:latin typeface="+mn-lt"/>
              </a:rPr>
              <a:t>mempunyai</a:t>
            </a:r>
            <a:r>
              <a:rPr lang="en-MY" dirty="0">
                <a:latin typeface="+mn-lt"/>
              </a:rPr>
              <a:t> </a:t>
            </a:r>
            <a:r>
              <a:rPr lang="en-MY" dirty="0" err="1">
                <a:latin typeface="+mn-lt"/>
              </a:rPr>
              <a:t>kuasa</a:t>
            </a:r>
            <a:r>
              <a:rPr lang="en-MY" dirty="0">
                <a:latin typeface="+mn-lt"/>
              </a:rPr>
              <a:t> </a:t>
            </a:r>
            <a:r>
              <a:rPr lang="en-MY" dirty="0" err="1">
                <a:latin typeface="+mn-lt"/>
              </a:rPr>
              <a:t>apabila</a:t>
            </a:r>
            <a:r>
              <a:rPr lang="en-MY" dirty="0">
                <a:latin typeface="+mn-lt"/>
              </a:rPr>
              <a:t> </a:t>
            </a:r>
            <a:r>
              <a:rPr lang="en-MY" dirty="0" err="1">
                <a:latin typeface="+mn-lt"/>
              </a:rPr>
              <a:t>membenarkan</a:t>
            </a:r>
            <a:r>
              <a:rPr lang="en-MY" dirty="0">
                <a:latin typeface="+mn-lt"/>
              </a:rPr>
              <a:t> </a:t>
            </a:r>
            <a:r>
              <a:rPr lang="en-MY" dirty="0" err="1">
                <a:latin typeface="+mn-lt"/>
              </a:rPr>
              <a:t>lafaz</a:t>
            </a:r>
            <a:r>
              <a:rPr lang="en-MY" dirty="0">
                <a:latin typeface="+mn-lt"/>
              </a:rPr>
              <a:t> </a:t>
            </a:r>
            <a:r>
              <a:rPr lang="en-MY" dirty="0" err="1">
                <a:latin typeface="+mn-lt"/>
              </a:rPr>
              <a:t>talaq</a:t>
            </a:r>
            <a:r>
              <a:rPr lang="en-MY" dirty="0">
                <a:latin typeface="+mn-lt"/>
              </a:rPr>
              <a:t> </a:t>
            </a:r>
            <a:r>
              <a:rPr lang="en-MY" dirty="0" err="1">
                <a:latin typeface="+mn-lt"/>
              </a:rPr>
              <a:t>atau</a:t>
            </a:r>
            <a:r>
              <a:rPr lang="en-MY" dirty="0">
                <a:latin typeface="+mn-lt"/>
              </a:rPr>
              <a:t> </a:t>
            </a:r>
            <a:r>
              <a:rPr lang="en-MY" dirty="0" err="1">
                <a:latin typeface="+mn-lt"/>
              </a:rPr>
              <a:t>apabila</a:t>
            </a:r>
            <a:r>
              <a:rPr lang="en-MY" dirty="0">
                <a:latin typeface="+mn-lt"/>
              </a:rPr>
              <a:t> </a:t>
            </a:r>
            <a:r>
              <a:rPr lang="en-MY" dirty="0" err="1">
                <a:latin typeface="+mn-lt"/>
              </a:rPr>
              <a:t>membuat</a:t>
            </a:r>
            <a:r>
              <a:rPr lang="en-MY" dirty="0">
                <a:latin typeface="+mn-lt"/>
              </a:rPr>
              <a:t> </a:t>
            </a:r>
            <a:r>
              <a:rPr lang="en-MY" dirty="0" err="1">
                <a:latin typeface="+mn-lt"/>
              </a:rPr>
              <a:t>suatu</a:t>
            </a:r>
            <a:r>
              <a:rPr lang="en-MY" dirty="0">
                <a:latin typeface="+mn-lt"/>
              </a:rPr>
              <a:t> </a:t>
            </a:r>
            <a:r>
              <a:rPr lang="en-MY" dirty="0" err="1">
                <a:latin typeface="+mn-lt"/>
              </a:rPr>
              <a:t>perintah</a:t>
            </a:r>
            <a:r>
              <a:rPr lang="en-MY" dirty="0">
                <a:latin typeface="+mn-lt"/>
              </a:rPr>
              <a:t> </a:t>
            </a:r>
            <a:r>
              <a:rPr lang="en-MY" dirty="0" err="1">
                <a:latin typeface="+mn-lt"/>
              </a:rPr>
              <a:t>perceraian</a:t>
            </a:r>
            <a:r>
              <a:rPr lang="en-MY" dirty="0">
                <a:latin typeface="+mn-lt"/>
              </a:rPr>
              <a:t> </a:t>
            </a:r>
            <a:r>
              <a:rPr lang="en-MY" dirty="0" err="1">
                <a:latin typeface="+mn-lt"/>
              </a:rPr>
              <a:t>untuk</a:t>
            </a:r>
            <a:r>
              <a:rPr lang="en-MY" dirty="0">
                <a:latin typeface="+mn-lt"/>
              </a:rPr>
              <a:t> </a:t>
            </a:r>
            <a:r>
              <a:rPr lang="en-MY" b="1" u="sng" dirty="0" err="1">
                <a:latin typeface="+mn-lt"/>
              </a:rPr>
              <a:t>memerintahkan</a:t>
            </a:r>
            <a:r>
              <a:rPr lang="en-MY" b="1" u="sng" dirty="0">
                <a:latin typeface="+mn-lt"/>
              </a:rPr>
              <a:t> </a:t>
            </a:r>
            <a:r>
              <a:rPr lang="en-MY" b="1" u="sng" dirty="0" err="1">
                <a:latin typeface="+mn-lt"/>
              </a:rPr>
              <a:t>supaya</a:t>
            </a:r>
            <a:r>
              <a:rPr lang="en-MY" b="1" u="sng" dirty="0">
                <a:latin typeface="+mn-lt"/>
              </a:rPr>
              <a:t> </a:t>
            </a:r>
            <a:r>
              <a:rPr lang="en-MY" b="1" u="sng" dirty="0" err="1">
                <a:latin typeface="+mn-lt"/>
              </a:rPr>
              <a:t>apa-apa</a:t>
            </a:r>
            <a:r>
              <a:rPr lang="en-MY" b="1" u="sng" dirty="0">
                <a:latin typeface="+mn-lt"/>
              </a:rPr>
              <a:t> </a:t>
            </a:r>
            <a:r>
              <a:rPr lang="en-MY" b="1" u="sng" dirty="0" err="1">
                <a:latin typeface="+mn-lt"/>
              </a:rPr>
              <a:t>aset</a:t>
            </a:r>
            <a:r>
              <a:rPr lang="en-MY" b="1" u="sng" dirty="0">
                <a:latin typeface="+mn-lt"/>
              </a:rPr>
              <a:t> yang </a:t>
            </a:r>
            <a:r>
              <a:rPr lang="en-MY" b="1" u="sng" dirty="0" err="1">
                <a:latin typeface="+mn-lt"/>
              </a:rPr>
              <a:t>diperoleh</a:t>
            </a:r>
            <a:r>
              <a:rPr lang="en-MY" b="1" u="sng" dirty="0">
                <a:latin typeface="+mn-lt"/>
              </a:rPr>
              <a:t> </a:t>
            </a:r>
            <a:r>
              <a:rPr lang="en-MY" b="1" u="sng" dirty="0" err="1">
                <a:latin typeface="+mn-lt"/>
              </a:rPr>
              <a:t>oleh</a:t>
            </a:r>
            <a:r>
              <a:rPr lang="en-MY" b="1" u="sng" dirty="0">
                <a:latin typeface="+mn-lt"/>
              </a:rPr>
              <a:t> </a:t>
            </a:r>
            <a:r>
              <a:rPr lang="en-MY" b="1" u="sng" dirty="0" err="1">
                <a:latin typeface="+mn-lt"/>
              </a:rPr>
              <a:t>pihak-pihak</a:t>
            </a:r>
            <a:r>
              <a:rPr lang="en-MY" b="1" u="sng" dirty="0">
                <a:latin typeface="+mn-lt"/>
              </a:rPr>
              <a:t> </a:t>
            </a:r>
            <a:r>
              <a:rPr lang="en-MY" b="1" u="sng" dirty="0" err="1">
                <a:latin typeface="+mn-lt"/>
              </a:rPr>
              <a:t>itu</a:t>
            </a:r>
            <a:r>
              <a:rPr lang="en-MY" b="1" u="sng" dirty="0">
                <a:latin typeface="+mn-lt"/>
              </a:rPr>
              <a:t> </a:t>
            </a:r>
            <a:r>
              <a:rPr lang="en-MY" b="1" u="sng" dirty="0" err="1">
                <a:latin typeface="+mn-lt"/>
              </a:rPr>
              <a:t>dalam</a:t>
            </a:r>
            <a:r>
              <a:rPr lang="en-MY" b="1" u="sng" dirty="0">
                <a:latin typeface="+mn-lt"/>
              </a:rPr>
              <a:t> masa </a:t>
            </a:r>
            <a:r>
              <a:rPr lang="en-MY" b="1" u="sng" dirty="0" err="1">
                <a:latin typeface="+mn-lt"/>
              </a:rPr>
              <a:t>perkahwinan</a:t>
            </a:r>
            <a:r>
              <a:rPr lang="en-MY" b="1" u="sng" dirty="0">
                <a:latin typeface="+mn-lt"/>
              </a:rPr>
              <a:t> </a:t>
            </a:r>
            <a:r>
              <a:rPr lang="en-MY" b="1" u="sng" dirty="0" err="1">
                <a:latin typeface="+mn-lt"/>
              </a:rPr>
              <a:t>dengan</a:t>
            </a:r>
            <a:r>
              <a:rPr lang="en-MY" b="1" u="sng" dirty="0">
                <a:latin typeface="+mn-lt"/>
              </a:rPr>
              <a:t> </a:t>
            </a:r>
            <a:r>
              <a:rPr lang="en-MY" b="1" u="sng" dirty="0" err="1">
                <a:latin typeface="+mn-lt"/>
              </a:rPr>
              <a:t>usaha</a:t>
            </a:r>
            <a:r>
              <a:rPr lang="en-MY" b="1" u="sng" dirty="0">
                <a:latin typeface="+mn-lt"/>
              </a:rPr>
              <a:t> </a:t>
            </a:r>
            <a:r>
              <a:rPr lang="en-MY" b="1" u="sng" dirty="0" err="1">
                <a:latin typeface="+mn-lt"/>
              </a:rPr>
              <a:t>bersama</a:t>
            </a:r>
            <a:r>
              <a:rPr lang="en-MY" b="1" u="sng" dirty="0">
                <a:latin typeface="+mn-lt"/>
              </a:rPr>
              <a:t> </a:t>
            </a:r>
            <a:r>
              <a:rPr lang="en-MY" b="1" u="sng" dirty="0" err="1">
                <a:latin typeface="+mn-lt"/>
              </a:rPr>
              <a:t>mereka</a:t>
            </a:r>
            <a:r>
              <a:rPr lang="en-MY" b="1" u="sng" dirty="0">
                <a:latin typeface="+mn-lt"/>
              </a:rPr>
              <a:t> </a:t>
            </a:r>
            <a:r>
              <a:rPr lang="en-MY" b="1" u="sng" dirty="0" err="1">
                <a:latin typeface="+mn-lt"/>
              </a:rPr>
              <a:t>dibahagi</a:t>
            </a:r>
            <a:r>
              <a:rPr lang="en-MY" b="1" u="sng" dirty="0">
                <a:latin typeface="+mn-lt"/>
              </a:rPr>
              <a:t> </a:t>
            </a:r>
            <a:r>
              <a:rPr lang="en-MY" b="1" u="sng" dirty="0" err="1">
                <a:latin typeface="+mn-lt"/>
              </a:rPr>
              <a:t>antara</a:t>
            </a:r>
            <a:r>
              <a:rPr lang="en-MY" b="1" u="sng" dirty="0">
                <a:latin typeface="+mn-lt"/>
              </a:rPr>
              <a:t> </a:t>
            </a:r>
            <a:r>
              <a:rPr lang="en-MY" b="1" u="sng" dirty="0" err="1">
                <a:latin typeface="+mn-lt"/>
              </a:rPr>
              <a:t>mereka</a:t>
            </a:r>
            <a:r>
              <a:rPr lang="en-MY" dirty="0">
                <a:latin typeface="+mn-lt"/>
              </a:rPr>
              <a:t> </a:t>
            </a:r>
            <a:r>
              <a:rPr lang="en-MY" dirty="0" err="1">
                <a:latin typeface="+mn-lt"/>
              </a:rPr>
              <a:t>atau</a:t>
            </a:r>
            <a:r>
              <a:rPr lang="en-MY" dirty="0">
                <a:latin typeface="+mn-lt"/>
              </a:rPr>
              <a:t> </a:t>
            </a:r>
            <a:r>
              <a:rPr lang="en-MY" dirty="0" err="1">
                <a:latin typeface="+mn-lt"/>
              </a:rPr>
              <a:t>supaya</a:t>
            </a:r>
            <a:r>
              <a:rPr lang="en-MY" dirty="0">
                <a:latin typeface="+mn-lt"/>
              </a:rPr>
              <a:t> mana-mana </a:t>
            </a:r>
            <a:r>
              <a:rPr lang="en-MY" b="1" u="sng" dirty="0" err="1">
                <a:latin typeface="+mn-lt"/>
              </a:rPr>
              <a:t>aset</a:t>
            </a:r>
            <a:r>
              <a:rPr lang="en-MY" b="1" u="sng" dirty="0">
                <a:latin typeface="+mn-lt"/>
              </a:rPr>
              <a:t> </a:t>
            </a:r>
            <a:r>
              <a:rPr lang="en-MY" b="1" u="sng" dirty="0" err="1">
                <a:latin typeface="+mn-lt"/>
              </a:rPr>
              <a:t>itu</a:t>
            </a:r>
            <a:r>
              <a:rPr lang="en-MY" b="1" u="sng" dirty="0">
                <a:latin typeface="+mn-lt"/>
              </a:rPr>
              <a:t> </a:t>
            </a:r>
            <a:r>
              <a:rPr lang="en-MY" b="1" u="sng" dirty="0" err="1">
                <a:latin typeface="+mn-lt"/>
              </a:rPr>
              <a:t>dijual</a:t>
            </a:r>
            <a:r>
              <a:rPr lang="en-MY" dirty="0">
                <a:latin typeface="+mn-lt"/>
              </a:rPr>
              <a:t> </a:t>
            </a:r>
            <a:r>
              <a:rPr lang="en-MY" dirty="0" err="1">
                <a:latin typeface="+mn-lt"/>
              </a:rPr>
              <a:t>dan</a:t>
            </a:r>
            <a:r>
              <a:rPr lang="en-MY" dirty="0">
                <a:latin typeface="+mn-lt"/>
              </a:rPr>
              <a:t> </a:t>
            </a:r>
            <a:r>
              <a:rPr lang="en-MY" b="1" u="sng" dirty="0" err="1">
                <a:latin typeface="+mn-lt"/>
              </a:rPr>
              <a:t>hasil</a:t>
            </a:r>
            <a:r>
              <a:rPr lang="en-MY" b="1" u="sng" dirty="0">
                <a:latin typeface="+mn-lt"/>
              </a:rPr>
              <a:t> </a:t>
            </a:r>
            <a:r>
              <a:rPr lang="en-MY" b="1" u="sng" dirty="0" err="1">
                <a:latin typeface="+mn-lt"/>
              </a:rPr>
              <a:t>jualan</a:t>
            </a:r>
            <a:r>
              <a:rPr lang="en-MY" b="1" u="sng" dirty="0">
                <a:latin typeface="+mn-lt"/>
              </a:rPr>
              <a:t> </a:t>
            </a:r>
            <a:r>
              <a:rPr lang="en-MY" b="1" u="sng" dirty="0" err="1">
                <a:latin typeface="+mn-lt"/>
              </a:rPr>
              <a:t>itu</a:t>
            </a:r>
            <a:r>
              <a:rPr lang="en-MY" b="1" u="sng" dirty="0">
                <a:latin typeface="+mn-lt"/>
              </a:rPr>
              <a:t> </a:t>
            </a:r>
            <a:r>
              <a:rPr lang="en-MY" b="1" u="sng" dirty="0" err="1">
                <a:latin typeface="+mn-lt"/>
              </a:rPr>
              <a:t>dibahagi</a:t>
            </a:r>
            <a:r>
              <a:rPr lang="en-MY" b="1" u="sng" dirty="0">
                <a:latin typeface="+mn-lt"/>
              </a:rPr>
              <a:t> </a:t>
            </a:r>
            <a:r>
              <a:rPr lang="en-MY" b="1" u="sng" dirty="0" err="1">
                <a:latin typeface="+mn-lt"/>
              </a:rPr>
              <a:t>antara</a:t>
            </a:r>
            <a:r>
              <a:rPr lang="en-MY" b="1" u="sng" dirty="0">
                <a:latin typeface="+mn-lt"/>
              </a:rPr>
              <a:t> </a:t>
            </a:r>
            <a:r>
              <a:rPr lang="en-MY" b="1" u="sng" dirty="0" err="1">
                <a:latin typeface="+mn-lt"/>
              </a:rPr>
              <a:t>pihak-pihak</a:t>
            </a:r>
            <a:r>
              <a:rPr lang="en-MY" b="1" u="sng" dirty="0">
                <a:latin typeface="+mn-lt"/>
              </a:rPr>
              <a:t> </a:t>
            </a:r>
            <a:r>
              <a:rPr lang="en-MY" b="1" u="sng" dirty="0" err="1" smtClean="0">
                <a:latin typeface="+mn-lt"/>
              </a:rPr>
              <a:t>itu</a:t>
            </a:r>
            <a:endParaRPr lang="en-MY" dirty="0">
              <a:latin typeface="+mn-lt"/>
            </a:endParaRPr>
          </a:p>
          <a:p>
            <a:pPr marL="139700" lvl="0" indent="0">
              <a:buNone/>
            </a:pPr>
            <a:endParaRPr lang="en-MY" dirty="0">
              <a:latin typeface="+mn-lt"/>
            </a:endParaRPr>
          </a:p>
        </p:txBody>
      </p:sp>
      <p:cxnSp>
        <p:nvCxnSpPr>
          <p:cNvPr id="235" name="Google Shape;235;p37"/>
          <p:cNvCxnSpPr/>
          <p:nvPr/>
        </p:nvCxnSpPr>
        <p:spPr>
          <a:xfrm>
            <a:off x="706115" y="2399471"/>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33028" y="641795"/>
            <a:ext cx="6688472" cy="528600"/>
          </a:xfrm>
        </p:spPr>
        <p:txBody>
          <a:bodyPr/>
          <a:lstStyle/>
          <a:p>
            <a:r>
              <a:rPr lang="en-MY" sz="2400" dirty="0">
                <a:latin typeface="+mj-lt"/>
              </a:rPr>
              <a:t>PERUNTUKAN UNDANG-UNDANG DI MALAYSIA</a:t>
            </a:r>
            <a:r>
              <a:rPr lang="en-MY" sz="1800" dirty="0">
                <a:latin typeface="+mj-lt"/>
              </a:rPr>
              <a:t/>
            </a:r>
            <a:br>
              <a:rPr lang="en-MY" sz="1800" dirty="0">
                <a:latin typeface="+mj-lt"/>
              </a:rPr>
            </a:br>
            <a:r>
              <a:rPr lang="en-MY" sz="1800" dirty="0">
                <a:latin typeface="+mj-lt"/>
              </a:rPr>
              <a:t> </a:t>
            </a:r>
            <a:br>
              <a:rPr lang="en-MY" sz="1800" dirty="0">
                <a:latin typeface="+mj-lt"/>
              </a:rPr>
            </a:br>
            <a:r>
              <a:rPr lang="en-MY" sz="1800" dirty="0">
                <a:latin typeface="+mj-lt"/>
              </a:rPr>
              <a:t>SEKSYEN 122 AKTA KELUARGA ISLAM (WILAYAH </a:t>
            </a:r>
            <a:r>
              <a:rPr lang="en-MY" sz="1800" dirty="0" smtClean="0">
                <a:latin typeface="+mj-lt"/>
              </a:rPr>
              <a:t>PERSEKUTUAN)</a:t>
            </a:r>
            <a:endParaRPr lang="en-MY" sz="1800" dirty="0">
              <a:latin typeface="+mj-lt"/>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171937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9" name="Google Shape;259;p39"/>
          <p:cNvSpPr/>
          <p:nvPr/>
        </p:nvSpPr>
        <p:spPr>
          <a:xfrm>
            <a:off x="-8616190" y="-3787346"/>
            <a:ext cx="13101900" cy="9029700"/>
          </a:xfrm>
          <a:prstGeom prst="triangle">
            <a:avLst>
              <a:gd name="adj" fmla="val 50000"/>
            </a:avLst>
          </a:prstGeom>
          <a:solidFill>
            <a:schemeClr val="lt1">
              <a:alpha val="32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9"/>
          <p:cNvSpPr txBox="1">
            <a:spLocks noGrp="1"/>
          </p:cNvSpPr>
          <p:nvPr>
            <p:ph type="title"/>
          </p:nvPr>
        </p:nvSpPr>
        <p:spPr>
          <a:xfrm>
            <a:off x="3620530" y="2098184"/>
            <a:ext cx="4587945" cy="862200"/>
          </a:xfrm>
          <a:prstGeom prst="rect">
            <a:avLst/>
          </a:prstGeom>
        </p:spPr>
        <p:txBody>
          <a:bodyPr spcFirstLastPara="1" wrap="square" lIns="91425" tIns="91425" rIns="91425" bIns="91425" anchor="ctr" anchorCtr="0">
            <a:noAutofit/>
          </a:bodyPr>
          <a:lstStyle/>
          <a:p>
            <a:pPr lvl="0"/>
            <a:r>
              <a:rPr lang="en-MY" dirty="0"/>
              <a:t>APA ITU HARTA SEPENCARIAN?</a:t>
            </a:r>
            <a:endParaRPr dirty="0"/>
          </a:p>
        </p:txBody>
      </p:sp>
      <p:sp>
        <p:nvSpPr>
          <p:cNvPr id="261" name="Google Shape;261;p39"/>
          <p:cNvSpPr txBox="1">
            <a:spLocks noGrp="1"/>
          </p:cNvSpPr>
          <p:nvPr>
            <p:ph type="title" idx="2"/>
          </p:nvPr>
        </p:nvSpPr>
        <p:spPr>
          <a:xfrm>
            <a:off x="5151175" y="1032009"/>
            <a:ext cx="3057300" cy="8622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endParaRPr dirty="0"/>
          </a:p>
        </p:txBody>
      </p:sp>
      <p:sp>
        <p:nvSpPr>
          <p:cNvPr id="262" name="Google Shape;262;p39"/>
          <p:cNvSpPr txBox="1">
            <a:spLocks noGrp="1"/>
          </p:cNvSpPr>
          <p:nvPr>
            <p:ph type="subTitle" idx="1"/>
          </p:nvPr>
        </p:nvSpPr>
        <p:spPr>
          <a:xfrm>
            <a:off x="6127050" y="3320300"/>
            <a:ext cx="2081400" cy="5244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endParaRPr dirty="0"/>
          </a:p>
        </p:txBody>
      </p:sp>
      <p:cxnSp>
        <p:nvCxnSpPr>
          <p:cNvPr id="263" name="Google Shape;263;p39"/>
          <p:cNvCxnSpPr/>
          <p:nvPr/>
        </p:nvCxnSpPr>
        <p:spPr>
          <a:xfrm>
            <a:off x="7425248" y="3219806"/>
            <a:ext cx="647100" cy="0"/>
          </a:xfrm>
          <a:prstGeom prst="straightConnector1">
            <a:avLst/>
          </a:prstGeom>
          <a:noFill/>
          <a:ln w="19050" cap="flat" cmpd="sng">
            <a:solidFill>
              <a:schemeClr val="dk1"/>
            </a:solidFill>
            <a:prstDash val="solid"/>
            <a:round/>
            <a:headEnd type="none" w="med" len="med"/>
            <a:tailEnd type="none" w="med" len="med"/>
          </a:ln>
        </p:spPr>
      </p:cxn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5420" y="4504033"/>
            <a:ext cx="468992" cy="369029"/>
          </a:xfrm>
          <a:prstGeom prst="rect">
            <a:avLst/>
          </a:prstGeom>
        </p:spPr>
      </p:pic>
      <p:sp>
        <p:nvSpPr>
          <p:cNvPr id="8" name="TextBox 7"/>
          <p:cNvSpPr txBox="1"/>
          <p:nvPr/>
        </p:nvSpPr>
        <p:spPr>
          <a:xfrm>
            <a:off x="8365523" y="4806774"/>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7"/>
          <p:cNvSpPr txBox="1">
            <a:spLocks noGrp="1"/>
          </p:cNvSpPr>
          <p:nvPr>
            <p:ph type="body" idx="1"/>
          </p:nvPr>
        </p:nvSpPr>
        <p:spPr>
          <a:xfrm>
            <a:off x="713225" y="1424150"/>
            <a:ext cx="6075000" cy="3259800"/>
          </a:xfrm>
          <a:prstGeom prst="rect">
            <a:avLst/>
          </a:prstGeom>
        </p:spPr>
        <p:txBody>
          <a:bodyPr spcFirstLastPara="1" wrap="square" lIns="91425" tIns="91425" rIns="91425" bIns="91425" anchor="t" anchorCtr="0">
            <a:noAutofit/>
          </a:bodyPr>
          <a:lstStyle/>
          <a:p>
            <a:pPr marL="139700" indent="0">
              <a:buNone/>
            </a:pPr>
            <a:r>
              <a:rPr lang="en-MY" b="1" dirty="0">
                <a:latin typeface="+mn-lt"/>
              </a:rPr>
              <a:t>TAKRIF : </a:t>
            </a:r>
            <a:r>
              <a:rPr lang="en-MY" dirty="0" err="1">
                <a:latin typeface="+mn-lt"/>
              </a:rPr>
              <a:t>Harta</a:t>
            </a:r>
            <a:r>
              <a:rPr lang="en-MY" dirty="0">
                <a:latin typeface="+mn-lt"/>
              </a:rPr>
              <a:t> </a:t>
            </a:r>
            <a:r>
              <a:rPr lang="en-MY" dirty="0" err="1">
                <a:latin typeface="+mn-lt"/>
              </a:rPr>
              <a:t>alih</a:t>
            </a:r>
            <a:r>
              <a:rPr lang="en-MY" dirty="0">
                <a:latin typeface="+mn-lt"/>
              </a:rPr>
              <a:t> </a:t>
            </a:r>
            <a:r>
              <a:rPr lang="en-MY" dirty="0" err="1">
                <a:latin typeface="+mn-lt"/>
              </a:rPr>
              <a:t>atau</a:t>
            </a:r>
            <a:r>
              <a:rPr lang="en-MY" dirty="0">
                <a:latin typeface="+mn-lt"/>
              </a:rPr>
              <a:t> </a:t>
            </a:r>
            <a:r>
              <a:rPr lang="en-MY" dirty="0" err="1">
                <a:latin typeface="+mn-lt"/>
              </a:rPr>
              <a:t>tak</a:t>
            </a:r>
            <a:r>
              <a:rPr lang="en-MY" dirty="0">
                <a:latin typeface="+mn-lt"/>
              </a:rPr>
              <a:t> </a:t>
            </a:r>
            <a:r>
              <a:rPr lang="en-MY" dirty="0" err="1">
                <a:latin typeface="+mn-lt"/>
              </a:rPr>
              <a:t>alih</a:t>
            </a:r>
            <a:r>
              <a:rPr lang="en-MY" dirty="0">
                <a:latin typeface="+mn-lt"/>
              </a:rPr>
              <a:t> yang </a:t>
            </a:r>
            <a:r>
              <a:rPr lang="en-MY" dirty="0" err="1">
                <a:latin typeface="+mn-lt"/>
              </a:rPr>
              <a:t>diperoleh</a:t>
            </a:r>
            <a:r>
              <a:rPr lang="en-MY" dirty="0">
                <a:latin typeface="+mn-lt"/>
              </a:rPr>
              <a:t> </a:t>
            </a:r>
            <a:r>
              <a:rPr lang="en-MY" dirty="0" err="1">
                <a:latin typeface="+mn-lt"/>
              </a:rPr>
              <a:t>oleh</a:t>
            </a:r>
            <a:r>
              <a:rPr lang="en-MY" dirty="0">
                <a:latin typeface="+mn-lt"/>
              </a:rPr>
              <a:t> </a:t>
            </a:r>
            <a:r>
              <a:rPr lang="en-MY" dirty="0" err="1">
                <a:latin typeface="+mn-lt"/>
              </a:rPr>
              <a:t>pasangan</a:t>
            </a:r>
            <a:r>
              <a:rPr lang="en-MY" dirty="0">
                <a:latin typeface="+mn-lt"/>
              </a:rPr>
              <a:t> </a:t>
            </a:r>
            <a:r>
              <a:rPr lang="en-MY" dirty="0" err="1">
                <a:latin typeface="+mn-lt"/>
              </a:rPr>
              <a:t>suami</a:t>
            </a:r>
            <a:r>
              <a:rPr lang="en-MY" dirty="0">
                <a:latin typeface="+mn-lt"/>
              </a:rPr>
              <a:t> </a:t>
            </a:r>
            <a:r>
              <a:rPr lang="en-MY" dirty="0" err="1">
                <a:latin typeface="+mn-lt"/>
              </a:rPr>
              <a:t>isteri</a:t>
            </a:r>
            <a:r>
              <a:rPr lang="en-MY" dirty="0">
                <a:latin typeface="+mn-lt"/>
              </a:rPr>
              <a:t> </a:t>
            </a:r>
            <a:r>
              <a:rPr lang="en-MY" dirty="0" err="1">
                <a:latin typeface="+mn-lt"/>
              </a:rPr>
              <a:t>secara</a:t>
            </a:r>
            <a:r>
              <a:rPr lang="en-MY" dirty="0">
                <a:latin typeface="+mn-lt"/>
              </a:rPr>
              <a:t> </a:t>
            </a:r>
            <a:r>
              <a:rPr lang="en-MY" dirty="0" err="1">
                <a:latin typeface="+mn-lt"/>
              </a:rPr>
              <a:t>langsung</a:t>
            </a:r>
            <a:r>
              <a:rPr lang="en-MY" dirty="0">
                <a:latin typeface="+mn-lt"/>
              </a:rPr>
              <a:t> </a:t>
            </a:r>
            <a:r>
              <a:rPr lang="en-MY" dirty="0" err="1">
                <a:latin typeface="+mn-lt"/>
              </a:rPr>
              <a:t>atau</a:t>
            </a:r>
            <a:r>
              <a:rPr lang="en-MY" dirty="0">
                <a:latin typeface="+mn-lt"/>
              </a:rPr>
              <a:t> </a:t>
            </a:r>
            <a:r>
              <a:rPr lang="en-MY" dirty="0" err="1">
                <a:latin typeface="+mn-lt"/>
              </a:rPr>
              <a:t>tak</a:t>
            </a:r>
            <a:r>
              <a:rPr lang="en-MY" dirty="0">
                <a:latin typeface="+mn-lt"/>
              </a:rPr>
              <a:t> </a:t>
            </a:r>
            <a:r>
              <a:rPr lang="en-MY" dirty="0" err="1">
                <a:latin typeface="+mn-lt"/>
              </a:rPr>
              <a:t>langsung</a:t>
            </a:r>
            <a:r>
              <a:rPr lang="en-MY" dirty="0">
                <a:latin typeface="+mn-lt"/>
              </a:rPr>
              <a:t> </a:t>
            </a:r>
            <a:r>
              <a:rPr lang="en-MY" dirty="0" err="1">
                <a:latin typeface="+mn-lt"/>
              </a:rPr>
              <a:t>dalam</a:t>
            </a:r>
            <a:r>
              <a:rPr lang="en-MY" dirty="0">
                <a:latin typeface="+mn-lt"/>
              </a:rPr>
              <a:t> </a:t>
            </a:r>
            <a:r>
              <a:rPr lang="en-MY" dirty="0" err="1">
                <a:latin typeface="+mn-lt"/>
              </a:rPr>
              <a:t>tempoh</a:t>
            </a:r>
            <a:r>
              <a:rPr lang="en-MY" dirty="0">
                <a:latin typeface="+mn-lt"/>
              </a:rPr>
              <a:t> </a:t>
            </a:r>
            <a:r>
              <a:rPr lang="en-MY" dirty="0" err="1">
                <a:latin typeface="+mn-lt"/>
              </a:rPr>
              <a:t>perkahwinan</a:t>
            </a:r>
            <a:r>
              <a:rPr lang="en-MY" dirty="0">
                <a:latin typeface="+mn-lt"/>
              </a:rPr>
              <a:t> yang </a:t>
            </a:r>
            <a:r>
              <a:rPr lang="en-MY" dirty="0" err="1">
                <a:latin typeface="+mn-lt"/>
              </a:rPr>
              <a:t>sah</a:t>
            </a:r>
            <a:r>
              <a:rPr lang="en-MY" dirty="0">
                <a:latin typeface="+mn-lt"/>
              </a:rPr>
              <a:t>.</a:t>
            </a:r>
          </a:p>
          <a:p>
            <a:pPr marL="139700" indent="0">
              <a:buNone/>
            </a:pPr>
            <a:r>
              <a:rPr lang="en-MY" dirty="0">
                <a:latin typeface="+mn-lt"/>
              </a:rPr>
              <a:t> </a:t>
            </a:r>
          </a:p>
          <a:p>
            <a:pPr marL="139700" indent="0">
              <a:buNone/>
            </a:pPr>
            <a:r>
              <a:rPr lang="en-MY" b="1" dirty="0">
                <a:latin typeface="+mn-lt"/>
              </a:rPr>
              <a:t>S 2 </a:t>
            </a:r>
            <a:r>
              <a:rPr lang="en-MY" b="1" dirty="0" err="1">
                <a:latin typeface="+mn-lt"/>
              </a:rPr>
              <a:t>Enakmen</a:t>
            </a:r>
            <a:r>
              <a:rPr lang="en-MY" b="1" dirty="0">
                <a:latin typeface="+mn-lt"/>
              </a:rPr>
              <a:t> </a:t>
            </a:r>
            <a:r>
              <a:rPr lang="en-MY" b="1" dirty="0" err="1">
                <a:latin typeface="+mn-lt"/>
              </a:rPr>
              <a:t>Undang-Undang</a:t>
            </a:r>
            <a:r>
              <a:rPr lang="en-MY" b="1" dirty="0">
                <a:latin typeface="+mn-lt"/>
              </a:rPr>
              <a:t> </a:t>
            </a:r>
            <a:r>
              <a:rPr lang="en-MY" b="1" dirty="0" err="1">
                <a:latin typeface="+mn-lt"/>
              </a:rPr>
              <a:t>Keluarga</a:t>
            </a:r>
            <a:r>
              <a:rPr lang="en-MY" b="1" dirty="0">
                <a:latin typeface="+mn-lt"/>
              </a:rPr>
              <a:t> Islam Selangor</a:t>
            </a:r>
            <a:endParaRPr lang="en-MY" dirty="0">
              <a:latin typeface="+mn-lt"/>
            </a:endParaRPr>
          </a:p>
          <a:p>
            <a:pPr marL="139700" indent="0">
              <a:buNone/>
            </a:pPr>
            <a:r>
              <a:rPr lang="en-MY" dirty="0">
                <a:latin typeface="+mn-lt"/>
              </a:rPr>
              <a:t> </a:t>
            </a:r>
          </a:p>
          <a:p>
            <a:pPr marL="139700" indent="0">
              <a:buNone/>
            </a:pPr>
            <a:r>
              <a:rPr lang="en-MY" dirty="0" err="1">
                <a:latin typeface="+mn-lt"/>
              </a:rPr>
              <a:t>Harta</a:t>
            </a:r>
            <a:r>
              <a:rPr lang="en-MY" dirty="0">
                <a:latin typeface="+mn-lt"/>
              </a:rPr>
              <a:t> yang </a:t>
            </a:r>
            <a:r>
              <a:rPr lang="en-MY" dirty="0" err="1">
                <a:latin typeface="+mn-lt"/>
              </a:rPr>
              <a:t>diperoleh</a:t>
            </a:r>
            <a:r>
              <a:rPr lang="en-MY" dirty="0">
                <a:latin typeface="+mn-lt"/>
              </a:rPr>
              <a:t> </a:t>
            </a:r>
            <a:r>
              <a:rPr lang="en-MY" dirty="0" err="1">
                <a:latin typeface="+mn-lt"/>
              </a:rPr>
              <a:t>semasa</a:t>
            </a:r>
            <a:r>
              <a:rPr lang="en-MY" dirty="0">
                <a:latin typeface="+mn-lt"/>
              </a:rPr>
              <a:t> </a:t>
            </a:r>
            <a:r>
              <a:rPr lang="en-MY" dirty="0" err="1">
                <a:latin typeface="+mn-lt"/>
              </a:rPr>
              <a:t>perkahwinan</a:t>
            </a:r>
            <a:r>
              <a:rPr lang="en-MY" dirty="0">
                <a:latin typeface="+mn-lt"/>
              </a:rPr>
              <a:t> </a:t>
            </a:r>
            <a:r>
              <a:rPr lang="en-MY" dirty="0" err="1">
                <a:latin typeface="+mn-lt"/>
              </a:rPr>
              <a:t>berkuatkuasa</a:t>
            </a:r>
            <a:r>
              <a:rPr lang="en-MY" dirty="0">
                <a:latin typeface="+mn-lt"/>
              </a:rPr>
              <a:t>, </a:t>
            </a:r>
            <a:r>
              <a:rPr lang="en-MY" dirty="0" err="1">
                <a:latin typeface="+mn-lt"/>
              </a:rPr>
              <a:t>mengikut</a:t>
            </a:r>
            <a:r>
              <a:rPr lang="en-MY" dirty="0">
                <a:latin typeface="+mn-lt"/>
              </a:rPr>
              <a:t> </a:t>
            </a:r>
            <a:r>
              <a:rPr lang="en-MY" dirty="0" err="1">
                <a:latin typeface="+mn-lt"/>
              </a:rPr>
              <a:t>syarat-syarat</a:t>
            </a:r>
            <a:r>
              <a:rPr lang="en-MY" dirty="0">
                <a:latin typeface="+mn-lt"/>
              </a:rPr>
              <a:t> yang </a:t>
            </a:r>
            <a:r>
              <a:rPr lang="en-MY" dirty="0" err="1">
                <a:latin typeface="+mn-lt"/>
              </a:rPr>
              <a:t>ditentukan</a:t>
            </a:r>
            <a:r>
              <a:rPr lang="en-MY" dirty="0">
                <a:latin typeface="+mn-lt"/>
              </a:rPr>
              <a:t> </a:t>
            </a:r>
            <a:r>
              <a:rPr lang="en-MY" dirty="0" err="1">
                <a:latin typeface="+mn-lt"/>
              </a:rPr>
              <a:t>Syara</a:t>
            </a:r>
            <a:r>
              <a:rPr lang="en-MY" dirty="0">
                <a:latin typeface="+mn-lt"/>
              </a:rPr>
              <a:t>’</a:t>
            </a:r>
          </a:p>
          <a:p>
            <a:pPr marL="139700" indent="0">
              <a:buNone/>
            </a:pPr>
            <a:r>
              <a:rPr lang="en-MY" dirty="0">
                <a:latin typeface="+mn-lt"/>
              </a:rPr>
              <a:t> </a:t>
            </a:r>
          </a:p>
          <a:p>
            <a:pPr marL="139700" indent="0">
              <a:buNone/>
            </a:pPr>
            <a:r>
              <a:rPr lang="en-MY" dirty="0" err="1">
                <a:latin typeface="+mn-lt"/>
              </a:rPr>
              <a:t>Dalam</a:t>
            </a:r>
            <a:r>
              <a:rPr lang="en-MY" dirty="0">
                <a:latin typeface="+mn-lt"/>
              </a:rPr>
              <a:t> </a:t>
            </a:r>
            <a:r>
              <a:rPr lang="en-MY" dirty="0" err="1">
                <a:latin typeface="+mn-lt"/>
              </a:rPr>
              <a:t>Kes</a:t>
            </a:r>
            <a:r>
              <a:rPr lang="en-MY" dirty="0">
                <a:latin typeface="+mn-lt"/>
              </a:rPr>
              <a:t> </a:t>
            </a:r>
            <a:r>
              <a:rPr lang="en-MY" b="1" dirty="0">
                <a:latin typeface="+mn-lt"/>
              </a:rPr>
              <a:t>Robert @ </a:t>
            </a:r>
            <a:r>
              <a:rPr lang="en-MY" b="1" dirty="0" err="1">
                <a:latin typeface="+mn-lt"/>
              </a:rPr>
              <a:t>Kamarulzaman</a:t>
            </a:r>
            <a:r>
              <a:rPr lang="en-MY" b="1" dirty="0">
                <a:latin typeface="+mn-lt"/>
              </a:rPr>
              <a:t> </a:t>
            </a:r>
            <a:r>
              <a:rPr lang="en-MY" b="1" dirty="0" err="1">
                <a:latin typeface="+mn-lt"/>
              </a:rPr>
              <a:t>lwn</a:t>
            </a:r>
            <a:r>
              <a:rPr lang="en-MY" b="1" dirty="0">
                <a:latin typeface="+mn-lt"/>
              </a:rPr>
              <a:t> </a:t>
            </a:r>
            <a:r>
              <a:rPr lang="en-MY" b="1" dirty="0" err="1">
                <a:latin typeface="+mn-lt"/>
              </a:rPr>
              <a:t>Umi</a:t>
            </a:r>
            <a:r>
              <a:rPr lang="en-MY" b="1" dirty="0">
                <a:latin typeface="+mn-lt"/>
              </a:rPr>
              <a:t> </a:t>
            </a:r>
            <a:r>
              <a:rPr lang="en-MY" b="1" dirty="0" err="1">
                <a:latin typeface="+mn-lt"/>
              </a:rPr>
              <a:t>Kalthum</a:t>
            </a:r>
            <a:r>
              <a:rPr lang="en-MY" b="1" dirty="0">
                <a:latin typeface="+mn-lt"/>
              </a:rPr>
              <a:t> (1981)</a:t>
            </a:r>
            <a:endParaRPr lang="en-MY" dirty="0">
              <a:latin typeface="+mn-lt"/>
            </a:endParaRPr>
          </a:p>
          <a:p>
            <a:pPr marL="139700" indent="0">
              <a:buNone/>
            </a:pPr>
            <a:r>
              <a:rPr lang="en-MY" dirty="0">
                <a:latin typeface="+mn-lt"/>
              </a:rPr>
              <a:t>Raja </a:t>
            </a:r>
            <a:r>
              <a:rPr lang="en-MY" dirty="0" err="1">
                <a:latin typeface="+mn-lt"/>
              </a:rPr>
              <a:t>Azlan</a:t>
            </a:r>
            <a:r>
              <a:rPr lang="en-MY" dirty="0">
                <a:latin typeface="+mn-lt"/>
              </a:rPr>
              <a:t> Shah: </a:t>
            </a:r>
            <a:r>
              <a:rPr lang="en-MY" dirty="0" err="1">
                <a:latin typeface="+mn-lt"/>
              </a:rPr>
              <a:t>Harta</a:t>
            </a:r>
            <a:r>
              <a:rPr lang="en-MY" dirty="0">
                <a:latin typeface="+mn-lt"/>
              </a:rPr>
              <a:t> </a:t>
            </a:r>
            <a:r>
              <a:rPr lang="en-MY" dirty="0" err="1">
                <a:latin typeface="+mn-lt"/>
              </a:rPr>
              <a:t>Sepencarian</a:t>
            </a:r>
            <a:r>
              <a:rPr lang="en-MY" dirty="0">
                <a:latin typeface="+mn-lt"/>
              </a:rPr>
              <a:t> </a:t>
            </a:r>
            <a:r>
              <a:rPr lang="en-MY" dirty="0" err="1">
                <a:latin typeface="+mn-lt"/>
              </a:rPr>
              <a:t>adalah</a:t>
            </a:r>
            <a:r>
              <a:rPr lang="en-MY" dirty="0">
                <a:latin typeface="+mn-lt"/>
              </a:rPr>
              <a:t> </a:t>
            </a:r>
            <a:r>
              <a:rPr lang="en-MY" dirty="0" err="1">
                <a:latin typeface="+mn-lt"/>
              </a:rPr>
              <a:t>perkara</a:t>
            </a:r>
            <a:r>
              <a:rPr lang="en-MY" dirty="0">
                <a:latin typeface="+mn-lt"/>
              </a:rPr>
              <a:t> </a:t>
            </a:r>
            <a:r>
              <a:rPr lang="en-MY" dirty="0" err="1">
                <a:latin typeface="+mn-lt"/>
              </a:rPr>
              <a:t>adat</a:t>
            </a:r>
            <a:r>
              <a:rPr lang="en-MY" dirty="0">
                <a:latin typeface="+mn-lt"/>
              </a:rPr>
              <a:t> </a:t>
            </a:r>
            <a:r>
              <a:rPr lang="en-MY" dirty="0" err="1">
                <a:latin typeface="+mn-lt"/>
              </a:rPr>
              <a:t>Melayu</a:t>
            </a:r>
            <a:r>
              <a:rPr lang="en-MY" dirty="0">
                <a:latin typeface="+mn-lt"/>
              </a:rPr>
              <a:t> yang </a:t>
            </a:r>
            <a:r>
              <a:rPr lang="en-MY" dirty="0" err="1">
                <a:latin typeface="+mn-lt"/>
              </a:rPr>
              <a:t>dipakai</a:t>
            </a:r>
            <a:r>
              <a:rPr lang="en-MY" dirty="0">
                <a:latin typeface="+mn-lt"/>
              </a:rPr>
              <a:t> </a:t>
            </a:r>
            <a:r>
              <a:rPr lang="en-MY" dirty="0" err="1">
                <a:latin typeface="+mn-lt"/>
              </a:rPr>
              <a:t>dalam</a:t>
            </a:r>
            <a:r>
              <a:rPr lang="en-MY" dirty="0">
                <a:latin typeface="+mn-lt"/>
              </a:rPr>
              <a:t> </a:t>
            </a:r>
            <a:r>
              <a:rPr lang="en-MY" dirty="0" err="1">
                <a:latin typeface="+mn-lt"/>
              </a:rPr>
              <a:t>kes</a:t>
            </a:r>
            <a:r>
              <a:rPr lang="en-MY" dirty="0">
                <a:latin typeface="+mn-lt"/>
              </a:rPr>
              <a:t> </a:t>
            </a:r>
            <a:r>
              <a:rPr lang="en-MY" dirty="0" err="1">
                <a:latin typeface="+mn-lt"/>
              </a:rPr>
              <a:t>melibatkan</a:t>
            </a:r>
            <a:r>
              <a:rPr lang="en-MY" dirty="0">
                <a:latin typeface="+mn-lt"/>
              </a:rPr>
              <a:t> </a:t>
            </a:r>
            <a:r>
              <a:rPr lang="en-MY" dirty="0" err="1">
                <a:latin typeface="+mn-lt"/>
              </a:rPr>
              <a:t>hubungan</a:t>
            </a:r>
            <a:r>
              <a:rPr lang="en-MY" dirty="0">
                <a:latin typeface="+mn-lt"/>
              </a:rPr>
              <a:t> </a:t>
            </a:r>
            <a:r>
              <a:rPr lang="en-MY" dirty="0" err="1">
                <a:latin typeface="+mn-lt"/>
              </a:rPr>
              <a:t>Suami</a:t>
            </a:r>
            <a:r>
              <a:rPr lang="en-MY" dirty="0">
                <a:latin typeface="+mn-lt"/>
              </a:rPr>
              <a:t> </a:t>
            </a:r>
            <a:r>
              <a:rPr lang="en-MY" dirty="0" err="1">
                <a:latin typeface="+mn-lt"/>
              </a:rPr>
              <a:t>Isteri</a:t>
            </a:r>
            <a:endParaRPr lang="en-MY" dirty="0">
              <a:latin typeface="+mn-lt"/>
            </a:endParaRPr>
          </a:p>
        </p:txBody>
      </p:sp>
      <p:cxnSp>
        <p:nvCxnSpPr>
          <p:cNvPr id="235" name="Google Shape;235;p37"/>
          <p:cNvCxnSpPr/>
          <p:nvPr/>
        </p:nvCxnSpPr>
        <p:spPr>
          <a:xfrm>
            <a:off x="819525" y="1268827"/>
            <a:ext cx="647100" cy="0"/>
          </a:xfrm>
          <a:prstGeom prst="straightConnector1">
            <a:avLst/>
          </a:prstGeom>
          <a:noFill/>
          <a:ln w="19050" cap="flat" cmpd="sng">
            <a:solidFill>
              <a:schemeClr val="dk1"/>
            </a:solidFill>
            <a:prstDash val="solid"/>
            <a:round/>
            <a:headEnd type="none" w="med" len="med"/>
            <a:tailEnd type="none" w="med" len="med"/>
          </a:ln>
        </p:spPr>
      </p:cxnSp>
      <p:sp>
        <p:nvSpPr>
          <p:cNvPr id="2" name="Title 1"/>
          <p:cNvSpPr>
            <a:spLocks noGrp="1"/>
          </p:cNvSpPr>
          <p:nvPr>
            <p:ph type="title"/>
          </p:nvPr>
        </p:nvSpPr>
        <p:spPr>
          <a:xfrm>
            <a:off x="713225" y="530584"/>
            <a:ext cx="6688472" cy="528600"/>
          </a:xfrm>
        </p:spPr>
        <p:txBody>
          <a:bodyPr/>
          <a:lstStyle/>
          <a:p>
            <a:r>
              <a:rPr lang="en-MY" sz="2400" dirty="0">
                <a:latin typeface="+mj-lt"/>
              </a:rPr>
              <a:t>APA ITU HARTA SEPENCARIAN?</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5106" y="4423719"/>
            <a:ext cx="468992" cy="369029"/>
          </a:xfrm>
          <a:prstGeom prst="rect">
            <a:avLst/>
          </a:prstGeom>
        </p:spPr>
      </p:pic>
      <p:sp>
        <p:nvSpPr>
          <p:cNvPr id="6" name="TextBox 5"/>
          <p:cNvSpPr txBox="1"/>
          <p:nvPr/>
        </p:nvSpPr>
        <p:spPr>
          <a:xfrm>
            <a:off x="8285209" y="4726460"/>
            <a:ext cx="809367" cy="215444"/>
          </a:xfrm>
          <a:prstGeom prst="rect">
            <a:avLst/>
          </a:prstGeom>
          <a:noFill/>
        </p:spPr>
        <p:txBody>
          <a:bodyPr wrap="square" rtlCol="0">
            <a:spAutoFit/>
          </a:bodyPr>
          <a:lstStyle/>
          <a:p>
            <a:r>
              <a:rPr lang="en-US" sz="800" dirty="0" smtClean="0">
                <a:solidFill>
                  <a:schemeClr val="bg1"/>
                </a:solidFill>
              </a:rPr>
              <a:t>Ammar &amp; Co</a:t>
            </a:r>
            <a:endParaRPr lang="en-MY" sz="800" dirty="0">
              <a:solidFill>
                <a:schemeClr val="bg1"/>
              </a:solidFill>
            </a:endParaRPr>
          </a:p>
        </p:txBody>
      </p:sp>
    </p:spTree>
    <p:extLst>
      <p:ext uri="{BB962C8B-B14F-4D97-AF65-F5344CB8AC3E}">
        <p14:creationId xmlns:p14="http://schemas.microsoft.com/office/powerpoint/2010/main" val="220406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malist Grayscale Pitch Deck by Slidesgo">
  <a:themeElements>
    <a:clrScheme name="Simple Light">
      <a:dk1>
        <a:srgbClr val="383838"/>
      </a:dk1>
      <a:lt1>
        <a:srgbClr val="EEEEEE"/>
      </a:lt1>
      <a:dk2>
        <a:srgbClr val="DBDBDB"/>
      </a:dk2>
      <a:lt2>
        <a:srgbClr val="929292"/>
      </a:lt2>
      <a:accent1>
        <a:srgbClr val="383838"/>
      </a:accent1>
      <a:accent2>
        <a:srgbClr val="383838"/>
      </a:accent2>
      <a:accent3>
        <a:srgbClr val="383838"/>
      </a:accent3>
      <a:accent4>
        <a:srgbClr val="383838"/>
      </a:accent4>
      <a:accent5>
        <a:srgbClr val="FFFFFF"/>
      </a:accent5>
      <a:accent6>
        <a:srgbClr val="FFFFFF"/>
      </a:accent6>
      <a:hlink>
        <a:srgbClr val="383838"/>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5F6F1"/>
      </a:lt1>
      <a:dk2>
        <a:srgbClr val="E5E5DB"/>
      </a:dk2>
      <a:lt2>
        <a:srgbClr val="C7C0B5"/>
      </a:lt2>
      <a:accent1>
        <a:srgbClr val="B9B5AA"/>
      </a:accent1>
      <a:accent2>
        <a:srgbClr val="212121"/>
      </a:accent2>
      <a:accent3>
        <a:srgbClr val="B7B7B7"/>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TotalTime>
  <Words>3593</Words>
  <Application>Microsoft Office PowerPoint</Application>
  <PresentationFormat>On-screen Show (16:9)</PresentationFormat>
  <Paragraphs>564</Paragraphs>
  <Slides>67</Slides>
  <Notes>28</Notes>
  <HiddenSlides>0</HiddenSlides>
  <MMClips>0</MMClips>
  <ScaleCrop>false</ScaleCrop>
  <HeadingPairs>
    <vt:vector size="4" baseType="variant">
      <vt:variant>
        <vt:lpstr>Theme</vt:lpstr>
      </vt:variant>
      <vt:variant>
        <vt:i4>2</vt:i4>
      </vt:variant>
      <vt:variant>
        <vt:lpstr>Slide Titles</vt:lpstr>
      </vt:variant>
      <vt:variant>
        <vt:i4>67</vt:i4>
      </vt:variant>
    </vt:vector>
  </HeadingPairs>
  <TitlesOfParts>
    <vt:vector size="69" baseType="lpstr">
      <vt:lpstr>Minimalist Grayscale Pitch Deck by Slidesgo</vt:lpstr>
      <vt:lpstr>Slidesgo Final Pages</vt:lpstr>
      <vt:lpstr>HARTA SEPENCARIAN: PERSEDIAAN ATAU KEPERLUAN   </vt:lpstr>
      <vt:lpstr>PENDAHULUAN</vt:lpstr>
      <vt:lpstr>PENDAHULUAN</vt:lpstr>
      <vt:lpstr>SUMBER PERUNDANGAN / DALIL </vt:lpstr>
      <vt:lpstr>HADIS / KITAB/PENDAPAT ULAMA’</vt:lpstr>
      <vt:lpstr>HADIS / KITAB/PENDAPAT ULAMA’</vt:lpstr>
      <vt:lpstr>PERUNTUKAN UNDANG-UNDANG DI MALAYSIA   SEKSYEN 122 AKTA KELUARGA ISLAM (WILAYAH PERSEKUTUAN)</vt:lpstr>
      <vt:lpstr>APA ITU HARTA SEPENCARIAN?</vt:lpstr>
      <vt:lpstr>APA ITU HARTA SEPENCARIAN?</vt:lpstr>
      <vt:lpstr>PERLAKSANAAN TERDAHULU DI MALAYSIA</vt:lpstr>
      <vt:lpstr>PERUNTUKAN TERKINI  UNDANG-UNDANG DI MALAYSIA</vt:lpstr>
      <vt:lpstr>HARTA SEPENCARIAN</vt:lpstr>
      <vt:lpstr>TUNTUTAN HARTA SEPENCARIAN UNTUK BUKAN ISLAM?</vt:lpstr>
      <vt:lpstr>TUNTUTAN HARTA SEPENCARIAN UNTUK BUKAN ISLAM?</vt:lpstr>
      <vt:lpstr>PowerPoint Presentation</vt:lpstr>
      <vt:lpstr>CONTOH HARTA SEPENCARIAN</vt:lpstr>
      <vt:lpstr>Bagaimana dengan Wang Simpanan, Amanah Saham, KWSP?</vt:lpstr>
      <vt:lpstr>BAGAIMANA MENENTUKAN BAHAGIAN HARTA SEPENCARIAN?</vt:lpstr>
      <vt:lpstr>SEKSYEN 122 (2) </vt:lpstr>
      <vt:lpstr>SEKSYEN 122 (3)</vt:lpstr>
      <vt:lpstr>SEKSYEN 122 (4) </vt:lpstr>
      <vt:lpstr>Seksyen 122 (5)</vt:lpstr>
      <vt:lpstr>  PERCERAIAN </vt:lpstr>
      <vt:lpstr>BILA TUNTUTAN HARTA SEPENCARIAN BOLEH DIBUAT?</vt:lpstr>
      <vt:lpstr>SIAPA YANG BERHAK UNTUK TUNTUT HARTA SEPENCARIAN </vt:lpstr>
      <vt:lpstr>BAGAIMANA KADAR SUMBANGAN PIHAK-PIHAK DINILAI </vt:lpstr>
      <vt:lpstr>BAGAIMANA SUMBANGAN SECARA LANGSUNG?</vt:lpstr>
      <vt:lpstr>SUMBANGAN TIDAK LANGSUNG? </vt:lpstr>
      <vt:lpstr>TUNTUTAN HARTA SEPENCARIAN DI MAHKAMAH SYARIAH</vt:lpstr>
      <vt:lpstr>BIDANG KUASA MAHKAMAH</vt:lpstr>
      <vt:lpstr>PowerPoint Presentation</vt:lpstr>
      <vt:lpstr>TINDAKAN SEBELUM MEMFAILKAN PERMOHONAN HARTA SEPENCARIAN DI MAHKAMAH</vt:lpstr>
      <vt:lpstr>TINDAKAN SEBELUM MEMFAILKAN PERMOHONAN HARTA SEPENCARIAN DI MAHKAMAH</vt:lpstr>
      <vt:lpstr>PowerPoint Presentation</vt:lpstr>
      <vt:lpstr>PENYELESAIANNYA ADALAH DENGAN :</vt:lpstr>
      <vt:lpstr>PENYELESAIANNYA ADALAH DENGAN :</vt:lpstr>
      <vt:lpstr>PENYELESAIANNYA ADALAH DENGAN :</vt:lpstr>
      <vt:lpstr>SITUASI: PIHAK YANG SATU LAGI CUBA UNTUK MELUPUSKAN ASET HARTA SEPENCARIAN.    APA YANG KITA PERLU LAKUKAN UNTUK ELAKKAN ASET TERSEBUT DILUPUSKAN???</vt:lpstr>
      <vt:lpstr>SEKSYEN 108 ENAKMEN UNDANG-UNDANG KELUARGA ISLAM (NEGERI SELANGOR) 2003</vt:lpstr>
      <vt:lpstr>KAVEAT</vt:lpstr>
      <vt:lpstr>KAVEAT</vt:lpstr>
      <vt:lpstr>PROSEDUR HARTA SEPENCARIAN DI MAHKAMAH SYARIAH</vt:lpstr>
      <vt:lpstr>PEMBUKTIAN DI MAHKAMAH SYARIAH BERHUBUNG TUNTUTAN HARTA SEPENCARIAN</vt:lpstr>
      <vt:lpstr>AL- IQRAR</vt:lpstr>
      <vt:lpstr>AL- IQRAR</vt:lpstr>
      <vt:lpstr>KETERANGAN BERTULIS</vt:lpstr>
      <vt:lpstr>APA YANG PERLU DIBUKTIKAN DI DALAM KES TUNTUTAN HARTA SEPENCARIAN</vt:lpstr>
      <vt:lpstr>SEMASA PERBICARAAN</vt:lpstr>
      <vt:lpstr>DI AKHIR PERBICARAAN</vt:lpstr>
      <vt:lpstr>PEMBAHAGIAN HARTA SEPENCARIAN</vt:lpstr>
      <vt:lpstr>RUJUKAN KES- KES TERDAHULU</vt:lpstr>
      <vt:lpstr>RUJUKAN KES- KES TERDAHULU</vt:lpstr>
      <vt:lpstr>RUJUKAN KES- KES TERDAHULU</vt:lpstr>
      <vt:lpstr>DAPATAN MAHKAMAH   </vt:lpstr>
      <vt:lpstr>PowerPoint Presentation</vt:lpstr>
      <vt:lpstr>PowerPoint Presentation</vt:lpstr>
      <vt:lpstr>PowerPoint Presentation</vt:lpstr>
      <vt:lpstr>PowerPoint Presentation</vt:lpstr>
      <vt:lpstr>PowerPoint Presentation</vt:lpstr>
      <vt:lpstr>PowerPoint Presentation</vt:lpstr>
      <vt:lpstr>KESIMPULAN</vt:lpstr>
      <vt:lpstr>SENARAI RUJUKAN</vt:lpstr>
      <vt:lpstr>SENARAI RUJUKAN</vt:lpstr>
      <vt:lpstr>SENARAI RUJUKAN</vt:lpstr>
      <vt:lpstr>SENARAI RUJUKAN</vt:lpstr>
      <vt:lpstr>Sekian. Terima kasih</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HARTA SEPENCARIAN: PERSEDIAAN ATAU KEPERLUAN</dc:title>
  <dc:creator>Nursyahmah Binti Jamaluddin</dc:creator>
  <cp:lastModifiedBy>Nursyahmah Binti Jamaluddin</cp:lastModifiedBy>
  <cp:revision>68</cp:revision>
  <dcterms:modified xsi:type="dcterms:W3CDTF">2021-08-13T03:04:49Z</dcterms:modified>
</cp:coreProperties>
</file>